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9" autoAdjust="0"/>
    <p:restoredTop sz="94673" autoAdjust="0"/>
  </p:normalViewPr>
  <p:slideViewPr>
    <p:cSldViewPr snapToGrid="0">
      <p:cViewPr>
        <p:scale>
          <a:sx n="66" d="100"/>
          <a:sy n="66" d="100"/>
        </p:scale>
        <p:origin x="547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4D30C-7914-42CD-B5EC-8AE6D869A11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BC781-7772-4363-9147-E9251EDA8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28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19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0645-BECC-9C47-9C01-2FA9F4860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76901-D3D0-314A-ADD9-90FDB0378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30BFD-9909-3145-9585-C0DBA0E4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BCA6-AB5E-834B-9116-46D9168555E8}" type="datetimeFigureOut">
              <a:rPr lang="en-TR" smtClean="0"/>
              <a:t>11/29/2021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7DEAA-FF12-8542-BC3E-771F5AC1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6021-6596-3844-8324-B1DF73EB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77005-E18D-5F43-9FAE-506801814A3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6926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41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5.svg"/><Relationship Id="rId18" Type="http://schemas.openxmlformats.org/officeDocument/2006/relationships/image" Target="../media/image350.png"/><Relationship Id="rId26" Type="http://schemas.openxmlformats.org/officeDocument/2006/relationships/image" Target="../media/image358.png"/><Relationship Id="rId3" Type="http://schemas.openxmlformats.org/officeDocument/2006/relationships/image" Target="../media/image335.svg"/><Relationship Id="rId21" Type="http://schemas.openxmlformats.org/officeDocument/2006/relationships/image" Target="../media/image353.svg"/><Relationship Id="rId7" Type="http://schemas.openxmlformats.org/officeDocument/2006/relationships/image" Target="../media/image339.svg"/><Relationship Id="rId12" Type="http://schemas.openxmlformats.org/officeDocument/2006/relationships/image" Target="../media/image344.png"/><Relationship Id="rId17" Type="http://schemas.openxmlformats.org/officeDocument/2006/relationships/image" Target="../media/image349.svg"/><Relationship Id="rId25" Type="http://schemas.openxmlformats.org/officeDocument/2006/relationships/image" Target="../media/image357.svg"/><Relationship Id="rId33" Type="http://schemas.openxmlformats.org/officeDocument/2006/relationships/image" Target="../media/image365.svg"/><Relationship Id="rId2" Type="http://schemas.openxmlformats.org/officeDocument/2006/relationships/image" Target="../media/image334.png"/><Relationship Id="rId16" Type="http://schemas.openxmlformats.org/officeDocument/2006/relationships/image" Target="../media/image348.png"/><Relationship Id="rId20" Type="http://schemas.openxmlformats.org/officeDocument/2006/relationships/image" Target="../media/image352.png"/><Relationship Id="rId29" Type="http://schemas.openxmlformats.org/officeDocument/2006/relationships/image" Target="../media/image36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11" Type="http://schemas.openxmlformats.org/officeDocument/2006/relationships/image" Target="../media/image343.svg"/><Relationship Id="rId24" Type="http://schemas.openxmlformats.org/officeDocument/2006/relationships/image" Target="../media/image356.png"/><Relationship Id="rId32" Type="http://schemas.openxmlformats.org/officeDocument/2006/relationships/image" Target="../media/image364.png"/><Relationship Id="rId5" Type="http://schemas.openxmlformats.org/officeDocument/2006/relationships/image" Target="../media/image337.svg"/><Relationship Id="rId15" Type="http://schemas.openxmlformats.org/officeDocument/2006/relationships/image" Target="../media/image347.svg"/><Relationship Id="rId23" Type="http://schemas.openxmlformats.org/officeDocument/2006/relationships/image" Target="../media/image355.svg"/><Relationship Id="rId28" Type="http://schemas.openxmlformats.org/officeDocument/2006/relationships/image" Target="../media/image360.png"/><Relationship Id="rId10" Type="http://schemas.openxmlformats.org/officeDocument/2006/relationships/image" Target="../media/image342.png"/><Relationship Id="rId19" Type="http://schemas.openxmlformats.org/officeDocument/2006/relationships/image" Target="../media/image351.svg"/><Relationship Id="rId31" Type="http://schemas.openxmlformats.org/officeDocument/2006/relationships/image" Target="../media/image363.svg"/><Relationship Id="rId4" Type="http://schemas.openxmlformats.org/officeDocument/2006/relationships/image" Target="../media/image336.png"/><Relationship Id="rId9" Type="http://schemas.openxmlformats.org/officeDocument/2006/relationships/image" Target="../media/image341.svg"/><Relationship Id="rId14" Type="http://schemas.openxmlformats.org/officeDocument/2006/relationships/image" Target="../media/image346.png"/><Relationship Id="rId22" Type="http://schemas.openxmlformats.org/officeDocument/2006/relationships/image" Target="../media/image354.png"/><Relationship Id="rId27" Type="http://schemas.openxmlformats.org/officeDocument/2006/relationships/image" Target="../media/image359.svg"/><Relationship Id="rId30" Type="http://schemas.openxmlformats.org/officeDocument/2006/relationships/image" Target="../media/image362.png"/><Relationship Id="rId8" Type="http://schemas.openxmlformats.org/officeDocument/2006/relationships/image" Target="../media/image34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7.svg"/><Relationship Id="rId18" Type="http://schemas.openxmlformats.org/officeDocument/2006/relationships/image" Target="../media/image382.png"/><Relationship Id="rId26" Type="http://schemas.openxmlformats.org/officeDocument/2006/relationships/image" Target="../media/image390.png"/><Relationship Id="rId39" Type="http://schemas.openxmlformats.org/officeDocument/2006/relationships/image" Target="../media/image403.svg"/><Relationship Id="rId21" Type="http://schemas.openxmlformats.org/officeDocument/2006/relationships/image" Target="../media/image385.svg"/><Relationship Id="rId34" Type="http://schemas.openxmlformats.org/officeDocument/2006/relationships/image" Target="../media/image398.png"/><Relationship Id="rId7" Type="http://schemas.openxmlformats.org/officeDocument/2006/relationships/image" Target="../media/image371.svg"/><Relationship Id="rId2" Type="http://schemas.openxmlformats.org/officeDocument/2006/relationships/image" Target="../media/image366.png"/><Relationship Id="rId16" Type="http://schemas.openxmlformats.org/officeDocument/2006/relationships/image" Target="../media/image380.png"/><Relationship Id="rId20" Type="http://schemas.openxmlformats.org/officeDocument/2006/relationships/image" Target="../media/image384.png"/><Relationship Id="rId29" Type="http://schemas.openxmlformats.org/officeDocument/2006/relationships/image" Target="../media/image393.svg"/><Relationship Id="rId41" Type="http://schemas.openxmlformats.org/officeDocument/2006/relationships/image" Target="../media/image4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375.svg"/><Relationship Id="rId24" Type="http://schemas.openxmlformats.org/officeDocument/2006/relationships/image" Target="../media/image388.png"/><Relationship Id="rId32" Type="http://schemas.openxmlformats.org/officeDocument/2006/relationships/image" Target="../media/image396.png"/><Relationship Id="rId37" Type="http://schemas.openxmlformats.org/officeDocument/2006/relationships/image" Target="../media/image401.svg"/><Relationship Id="rId40" Type="http://schemas.openxmlformats.org/officeDocument/2006/relationships/image" Target="../media/image404.png"/><Relationship Id="rId5" Type="http://schemas.openxmlformats.org/officeDocument/2006/relationships/image" Target="../media/image369.svg"/><Relationship Id="rId15" Type="http://schemas.openxmlformats.org/officeDocument/2006/relationships/image" Target="../media/image379.svg"/><Relationship Id="rId23" Type="http://schemas.openxmlformats.org/officeDocument/2006/relationships/image" Target="../media/image387.svg"/><Relationship Id="rId28" Type="http://schemas.openxmlformats.org/officeDocument/2006/relationships/image" Target="../media/image392.png"/><Relationship Id="rId36" Type="http://schemas.openxmlformats.org/officeDocument/2006/relationships/image" Target="../media/image400.png"/><Relationship Id="rId10" Type="http://schemas.openxmlformats.org/officeDocument/2006/relationships/image" Target="../media/image374.png"/><Relationship Id="rId19" Type="http://schemas.openxmlformats.org/officeDocument/2006/relationships/image" Target="../media/image383.svg"/><Relationship Id="rId31" Type="http://schemas.openxmlformats.org/officeDocument/2006/relationships/image" Target="../media/image395.svg"/><Relationship Id="rId4" Type="http://schemas.openxmlformats.org/officeDocument/2006/relationships/image" Target="../media/image368.png"/><Relationship Id="rId9" Type="http://schemas.openxmlformats.org/officeDocument/2006/relationships/image" Target="../media/image373.svg"/><Relationship Id="rId14" Type="http://schemas.openxmlformats.org/officeDocument/2006/relationships/image" Target="../media/image378.png"/><Relationship Id="rId22" Type="http://schemas.openxmlformats.org/officeDocument/2006/relationships/image" Target="../media/image386.png"/><Relationship Id="rId27" Type="http://schemas.openxmlformats.org/officeDocument/2006/relationships/image" Target="../media/image391.svg"/><Relationship Id="rId30" Type="http://schemas.openxmlformats.org/officeDocument/2006/relationships/image" Target="../media/image394.png"/><Relationship Id="rId35" Type="http://schemas.openxmlformats.org/officeDocument/2006/relationships/image" Target="../media/image399.svg"/><Relationship Id="rId8" Type="http://schemas.openxmlformats.org/officeDocument/2006/relationships/image" Target="../media/image372.png"/><Relationship Id="rId3" Type="http://schemas.openxmlformats.org/officeDocument/2006/relationships/image" Target="../media/image367.svg"/><Relationship Id="rId12" Type="http://schemas.openxmlformats.org/officeDocument/2006/relationships/image" Target="../media/image376.png"/><Relationship Id="rId17" Type="http://schemas.openxmlformats.org/officeDocument/2006/relationships/image" Target="../media/image381.svg"/><Relationship Id="rId25" Type="http://schemas.openxmlformats.org/officeDocument/2006/relationships/image" Target="../media/image389.svg"/><Relationship Id="rId33" Type="http://schemas.openxmlformats.org/officeDocument/2006/relationships/image" Target="../media/image397.svg"/><Relationship Id="rId38" Type="http://schemas.openxmlformats.org/officeDocument/2006/relationships/image" Target="../media/image40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7.svg"/><Relationship Id="rId18" Type="http://schemas.openxmlformats.org/officeDocument/2006/relationships/image" Target="../media/image422.png"/><Relationship Id="rId26" Type="http://schemas.openxmlformats.org/officeDocument/2006/relationships/image" Target="../media/image430.png"/><Relationship Id="rId3" Type="http://schemas.openxmlformats.org/officeDocument/2006/relationships/image" Target="../media/image407.svg"/><Relationship Id="rId21" Type="http://schemas.openxmlformats.org/officeDocument/2006/relationships/image" Target="../media/image425.svg"/><Relationship Id="rId7" Type="http://schemas.openxmlformats.org/officeDocument/2006/relationships/image" Target="../media/image411.svg"/><Relationship Id="rId12" Type="http://schemas.openxmlformats.org/officeDocument/2006/relationships/image" Target="../media/image416.png"/><Relationship Id="rId17" Type="http://schemas.openxmlformats.org/officeDocument/2006/relationships/image" Target="../media/image421.svg"/><Relationship Id="rId25" Type="http://schemas.openxmlformats.org/officeDocument/2006/relationships/image" Target="../media/image429.svg"/><Relationship Id="rId33" Type="http://schemas.openxmlformats.org/officeDocument/2006/relationships/image" Target="../media/image437.svg"/><Relationship Id="rId2" Type="http://schemas.openxmlformats.org/officeDocument/2006/relationships/image" Target="../media/image406.png"/><Relationship Id="rId16" Type="http://schemas.openxmlformats.org/officeDocument/2006/relationships/image" Target="../media/image420.png"/><Relationship Id="rId20" Type="http://schemas.openxmlformats.org/officeDocument/2006/relationships/image" Target="../media/image424.png"/><Relationship Id="rId29" Type="http://schemas.openxmlformats.org/officeDocument/2006/relationships/image" Target="../media/image4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15.svg"/><Relationship Id="rId24" Type="http://schemas.openxmlformats.org/officeDocument/2006/relationships/image" Target="../media/image428.png"/><Relationship Id="rId32" Type="http://schemas.openxmlformats.org/officeDocument/2006/relationships/image" Target="../media/image436.png"/><Relationship Id="rId5" Type="http://schemas.openxmlformats.org/officeDocument/2006/relationships/image" Target="../media/image409.svg"/><Relationship Id="rId15" Type="http://schemas.openxmlformats.org/officeDocument/2006/relationships/image" Target="../media/image419.svg"/><Relationship Id="rId23" Type="http://schemas.openxmlformats.org/officeDocument/2006/relationships/image" Target="../media/image427.svg"/><Relationship Id="rId28" Type="http://schemas.openxmlformats.org/officeDocument/2006/relationships/image" Target="../media/image432.png"/><Relationship Id="rId10" Type="http://schemas.openxmlformats.org/officeDocument/2006/relationships/image" Target="../media/image414.png"/><Relationship Id="rId19" Type="http://schemas.openxmlformats.org/officeDocument/2006/relationships/image" Target="../media/image423.svg"/><Relationship Id="rId31" Type="http://schemas.openxmlformats.org/officeDocument/2006/relationships/image" Target="../media/image435.svg"/><Relationship Id="rId4" Type="http://schemas.openxmlformats.org/officeDocument/2006/relationships/image" Target="../media/image408.png"/><Relationship Id="rId9" Type="http://schemas.openxmlformats.org/officeDocument/2006/relationships/image" Target="../media/image413.svg"/><Relationship Id="rId14" Type="http://schemas.openxmlformats.org/officeDocument/2006/relationships/image" Target="../media/image418.png"/><Relationship Id="rId22" Type="http://schemas.openxmlformats.org/officeDocument/2006/relationships/image" Target="../media/image426.png"/><Relationship Id="rId27" Type="http://schemas.openxmlformats.org/officeDocument/2006/relationships/image" Target="../media/image431.svg"/><Relationship Id="rId30" Type="http://schemas.openxmlformats.org/officeDocument/2006/relationships/image" Target="../media/image434.png"/><Relationship Id="rId8" Type="http://schemas.openxmlformats.org/officeDocument/2006/relationships/image" Target="../media/image412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3.svg"/><Relationship Id="rId21" Type="http://schemas.openxmlformats.org/officeDocument/2006/relationships/image" Target="../media/image457.svg"/><Relationship Id="rId42" Type="http://schemas.openxmlformats.org/officeDocument/2006/relationships/image" Target="../media/image478.png"/><Relationship Id="rId63" Type="http://schemas.openxmlformats.org/officeDocument/2006/relationships/image" Target="../media/image499.svg"/><Relationship Id="rId84" Type="http://schemas.openxmlformats.org/officeDocument/2006/relationships/image" Target="../media/image520.png"/><Relationship Id="rId138" Type="http://schemas.openxmlformats.org/officeDocument/2006/relationships/image" Target="../media/image574.png"/><Relationship Id="rId159" Type="http://schemas.openxmlformats.org/officeDocument/2006/relationships/image" Target="../media/image595.svg"/><Relationship Id="rId170" Type="http://schemas.openxmlformats.org/officeDocument/2006/relationships/image" Target="../media/image606.png"/><Relationship Id="rId107" Type="http://schemas.openxmlformats.org/officeDocument/2006/relationships/image" Target="../media/image543.svg"/><Relationship Id="rId11" Type="http://schemas.openxmlformats.org/officeDocument/2006/relationships/image" Target="../media/image447.svg"/><Relationship Id="rId32" Type="http://schemas.openxmlformats.org/officeDocument/2006/relationships/image" Target="../media/image468.png"/><Relationship Id="rId53" Type="http://schemas.openxmlformats.org/officeDocument/2006/relationships/image" Target="../media/image489.svg"/><Relationship Id="rId74" Type="http://schemas.openxmlformats.org/officeDocument/2006/relationships/image" Target="../media/image510.png"/><Relationship Id="rId128" Type="http://schemas.openxmlformats.org/officeDocument/2006/relationships/image" Target="../media/image564.png"/><Relationship Id="rId149" Type="http://schemas.openxmlformats.org/officeDocument/2006/relationships/image" Target="../media/image585.svg"/><Relationship Id="rId5" Type="http://schemas.openxmlformats.org/officeDocument/2006/relationships/image" Target="../media/image441.svg"/><Relationship Id="rId95" Type="http://schemas.openxmlformats.org/officeDocument/2006/relationships/image" Target="../media/image531.svg"/><Relationship Id="rId160" Type="http://schemas.openxmlformats.org/officeDocument/2006/relationships/image" Target="../media/image596.png"/><Relationship Id="rId181" Type="http://schemas.openxmlformats.org/officeDocument/2006/relationships/image" Target="../media/image617.svg"/><Relationship Id="rId22" Type="http://schemas.openxmlformats.org/officeDocument/2006/relationships/image" Target="../media/image458.png"/><Relationship Id="rId43" Type="http://schemas.openxmlformats.org/officeDocument/2006/relationships/image" Target="../media/image479.svg"/><Relationship Id="rId64" Type="http://schemas.openxmlformats.org/officeDocument/2006/relationships/image" Target="../media/image500.png"/><Relationship Id="rId118" Type="http://schemas.openxmlformats.org/officeDocument/2006/relationships/image" Target="../media/image554.png"/><Relationship Id="rId139" Type="http://schemas.openxmlformats.org/officeDocument/2006/relationships/image" Target="../media/image575.svg"/><Relationship Id="rId85" Type="http://schemas.openxmlformats.org/officeDocument/2006/relationships/image" Target="../media/image521.svg"/><Relationship Id="rId150" Type="http://schemas.openxmlformats.org/officeDocument/2006/relationships/image" Target="../media/image586.png"/><Relationship Id="rId171" Type="http://schemas.openxmlformats.org/officeDocument/2006/relationships/image" Target="../media/image607.svg"/><Relationship Id="rId12" Type="http://schemas.openxmlformats.org/officeDocument/2006/relationships/image" Target="../media/image448.png"/><Relationship Id="rId33" Type="http://schemas.openxmlformats.org/officeDocument/2006/relationships/image" Target="../media/image469.svg"/><Relationship Id="rId108" Type="http://schemas.openxmlformats.org/officeDocument/2006/relationships/image" Target="../media/image544.png"/><Relationship Id="rId129" Type="http://schemas.openxmlformats.org/officeDocument/2006/relationships/image" Target="../media/image565.svg"/><Relationship Id="rId54" Type="http://schemas.openxmlformats.org/officeDocument/2006/relationships/image" Target="../media/image490.png"/><Relationship Id="rId75" Type="http://schemas.openxmlformats.org/officeDocument/2006/relationships/image" Target="../media/image511.svg"/><Relationship Id="rId96" Type="http://schemas.openxmlformats.org/officeDocument/2006/relationships/image" Target="../media/image532.png"/><Relationship Id="rId140" Type="http://schemas.openxmlformats.org/officeDocument/2006/relationships/image" Target="../media/image576.png"/><Relationship Id="rId161" Type="http://schemas.openxmlformats.org/officeDocument/2006/relationships/image" Target="../media/image597.svg"/><Relationship Id="rId6" Type="http://schemas.openxmlformats.org/officeDocument/2006/relationships/image" Target="../media/image442.png"/><Relationship Id="rId23" Type="http://schemas.openxmlformats.org/officeDocument/2006/relationships/image" Target="../media/image459.svg"/><Relationship Id="rId119" Type="http://schemas.openxmlformats.org/officeDocument/2006/relationships/image" Target="../media/image555.svg"/><Relationship Id="rId44" Type="http://schemas.openxmlformats.org/officeDocument/2006/relationships/image" Target="../media/image480.png"/><Relationship Id="rId60" Type="http://schemas.openxmlformats.org/officeDocument/2006/relationships/image" Target="../media/image496.png"/><Relationship Id="rId65" Type="http://schemas.openxmlformats.org/officeDocument/2006/relationships/image" Target="../media/image501.svg"/><Relationship Id="rId81" Type="http://schemas.openxmlformats.org/officeDocument/2006/relationships/image" Target="../media/image517.svg"/><Relationship Id="rId86" Type="http://schemas.openxmlformats.org/officeDocument/2006/relationships/image" Target="../media/image522.png"/><Relationship Id="rId130" Type="http://schemas.openxmlformats.org/officeDocument/2006/relationships/image" Target="../media/image566.png"/><Relationship Id="rId135" Type="http://schemas.openxmlformats.org/officeDocument/2006/relationships/image" Target="../media/image571.svg"/><Relationship Id="rId151" Type="http://schemas.openxmlformats.org/officeDocument/2006/relationships/image" Target="../media/image587.svg"/><Relationship Id="rId156" Type="http://schemas.openxmlformats.org/officeDocument/2006/relationships/image" Target="../media/image592.png"/><Relationship Id="rId177" Type="http://schemas.openxmlformats.org/officeDocument/2006/relationships/image" Target="../media/image613.svg"/><Relationship Id="rId172" Type="http://schemas.openxmlformats.org/officeDocument/2006/relationships/image" Target="../media/image608.png"/><Relationship Id="rId13" Type="http://schemas.openxmlformats.org/officeDocument/2006/relationships/image" Target="../media/image449.svg"/><Relationship Id="rId18" Type="http://schemas.openxmlformats.org/officeDocument/2006/relationships/image" Target="../media/image454.png"/><Relationship Id="rId39" Type="http://schemas.openxmlformats.org/officeDocument/2006/relationships/image" Target="../media/image475.svg"/><Relationship Id="rId109" Type="http://schemas.openxmlformats.org/officeDocument/2006/relationships/image" Target="../media/image545.svg"/><Relationship Id="rId34" Type="http://schemas.openxmlformats.org/officeDocument/2006/relationships/image" Target="../media/image470.png"/><Relationship Id="rId50" Type="http://schemas.openxmlformats.org/officeDocument/2006/relationships/image" Target="../media/image486.png"/><Relationship Id="rId55" Type="http://schemas.openxmlformats.org/officeDocument/2006/relationships/image" Target="../media/image491.svg"/><Relationship Id="rId76" Type="http://schemas.openxmlformats.org/officeDocument/2006/relationships/image" Target="../media/image512.png"/><Relationship Id="rId97" Type="http://schemas.openxmlformats.org/officeDocument/2006/relationships/image" Target="../media/image533.svg"/><Relationship Id="rId104" Type="http://schemas.openxmlformats.org/officeDocument/2006/relationships/image" Target="../media/image540.png"/><Relationship Id="rId120" Type="http://schemas.openxmlformats.org/officeDocument/2006/relationships/image" Target="../media/image556.png"/><Relationship Id="rId125" Type="http://schemas.openxmlformats.org/officeDocument/2006/relationships/image" Target="../media/image561.svg"/><Relationship Id="rId141" Type="http://schemas.openxmlformats.org/officeDocument/2006/relationships/image" Target="../media/image577.svg"/><Relationship Id="rId146" Type="http://schemas.openxmlformats.org/officeDocument/2006/relationships/image" Target="../media/image582.png"/><Relationship Id="rId167" Type="http://schemas.openxmlformats.org/officeDocument/2006/relationships/image" Target="../media/image603.svg"/><Relationship Id="rId7" Type="http://schemas.openxmlformats.org/officeDocument/2006/relationships/image" Target="../media/image443.svg"/><Relationship Id="rId71" Type="http://schemas.openxmlformats.org/officeDocument/2006/relationships/image" Target="../media/image507.svg"/><Relationship Id="rId92" Type="http://schemas.openxmlformats.org/officeDocument/2006/relationships/image" Target="../media/image528.png"/><Relationship Id="rId162" Type="http://schemas.openxmlformats.org/officeDocument/2006/relationships/image" Target="../media/image598.png"/><Relationship Id="rId2" Type="http://schemas.openxmlformats.org/officeDocument/2006/relationships/image" Target="../media/image438.png"/><Relationship Id="rId29" Type="http://schemas.openxmlformats.org/officeDocument/2006/relationships/image" Target="../media/image465.svg"/><Relationship Id="rId24" Type="http://schemas.openxmlformats.org/officeDocument/2006/relationships/image" Target="../media/image460.png"/><Relationship Id="rId40" Type="http://schemas.openxmlformats.org/officeDocument/2006/relationships/image" Target="../media/image476.png"/><Relationship Id="rId45" Type="http://schemas.openxmlformats.org/officeDocument/2006/relationships/image" Target="../media/image481.svg"/><Relationship Id="rId66" Type="http://schemas.openxmlformats.org/officeDocument/2006/relationships/image" Target="../media/image502.png"/><Relationship Id="rId87" Type="http://schemas.openxmlformats.org/officeDocument/2006/relationships/image" Target="../media/image523.svg"/><Relationship Id="rId110" Type="http://schemas.openxmlformats.org/officeDocument/2006/relationships/image" Target="../media/image546.png"/><Relationship Id="rId115" Type="http://schemas.openxmlformats.org/officeDocument/2006/relationships/image" Target="../media/image551.svg"/><Relationship Id="rId131" Type="http://schemas.openxmlformats.org/officeDocument/2006/relationships/image" Target="../media/image567.svg"/><Relationship Id="rId136" Type="http://schemas.openxmlformats.org/officeDocument/2006/relationships/image" Target="../media/image572.png"/><Relationship Id="rId157" Type="http://schemas.openxmlformats.org/officeDocument/2006/relationships/image" Target="../media/image593.svg"/><Relationship Id="rId178" Type="http://schemas.openxmlformats.org/officeDocument/2006/relationships/image" Target="../media/image614.png"/><Relationship Id="rId61" Type="http://schemas.openxmlformats.org/officeDocument/2006/relationships/image" Target="../media/image497.svg"/><Relationship Id="rId82" Type="http://schemas.openxmlformats.org/officeDocument/2006/relationships/image" Target="../media/image518.png"/><Relationship Id="rId152" Type="http://schemas.openxmlformats.org/officeDocument/2006/relationships/image" Target="../media/image588.png"/><Relationship Id="rId173" Type="http://schemas.openxmlformats.org/officeDocument/2006/relationships/image" Target="../media/image609.svg"/><Relationship Id="rId19" Type="http://schemas.openxmlformats.org/officeDocument/2006/relationships/image" Target="../media/image455.svg"/><Relationship Id="rId14" Type="http://schemas.openxmlformats.org/officeDocument/2006/relationships/image" Target="../media/image450.png"/><Relationship Id="rId30" Type="http://schemas.openxmlformats.org/officeDocument/2006/relationships/image" Target="../media/image466.png"/><Relationship Id="rId35" Type="http://schemas.openxmlformats.org/officeDocument/2006/relationships/image" Target="../media/image471.svg"/><Relationship Id="rId56" Type="http://schemas.openxmlformats.org/officeDocument/2006/relationships/image" Target="../media/image492.png"/><Relationship Id="rId77" Type="http://schemas.openxmlformats.org/officeDocument/2006/relationships/image" Target="../media/image513.svg"/><Relationship Id="rId100" Type="http://schemas.openxmlformats.org/officeDocument/2006/relationships/image" Target="../media/image536.png"/><Relationship Id="rId105" Type="http://schemas.openxmlformats.org/officeDocument/2006/relationships/image" Target="../media/image541.svg"/><Relationship Id="rId126" Type="http://schemas.openxmlformats.org/officeDocument/2006/relationships/image" Target="../media/image562.png"/><Relationship Id="rId147" Type="http://schemas.openxmlformats.org/officeDocument/2006/relationships/image" Target="../media/image583.svg"/><Relationship Id="rId168" Type="http://schemas.openxmlformats.org/officeDocument/2006/relationships/image" Target="../media/image604.png"/><Relationship Id="rId8" Type="http://schemas.openxmlformats.org/officeDocument/2006/relationships/image" Target="../media/image444.png"/><Relationship Id="rId51" Type="http://schemas.openxmlformats.org/officeDocument/2006/relationships/image" Target="../media/image487.svg"/><Relationship Id="rId72" Type="http://schemas.openxmlformats.org/officeDocument/2006/relationships/image" Target="../media/image508.png"/><Relationship Id="rId93" Type="http://schemas.openxmlformats.org/officeDocument/2006/relationships/image" Target="../media/image529.svg"/><Relationship Id="rId98" Type="http://schemas.openxmlformats.org/officeDocument/2006/relationships/image" Target="../media/image534.png"/><Relationship Id="rId121" Type="http://schemas.openxmlformats.org/officeDocument/2006/relationships/image" Target="../media/image557.svg"/><Relationship Id="rId142" Type="http://schemas.openxmlformats.org/officeDocument/2006/relationships/image" Target="../media/image578.png"/><Relationship Id="rId163" Type="http://schemas.openxmlformats.org/officeDocument/2006/relationships/image" Target="../media/image599.svg"/><Relationship Id="rId3" Type="http://schemas.openxmlformats.org/officeDocument/2006/relationships/image" Target="../media/image439.svg"/><Relationship Id="rId25" Type="http://schemas.openxmlformats.org/officeDocument/2006/relationships/image" Target="../media/image461.svg"/><Relationship Id="rId46" Type="http://schemas.openxmlformats.org/officeDocument/2006/relationships/image" Target="../media/image482.png"/><Relationship Id="rId67" Type="http://schemas.openxmlformats.org/officeDocument/2006/relationships/image" Target="../media/image503.svg"/><Relationship Id="rId116" Type="http://schemas.openxmlformats.org/officeDocument/2006/relationships/image" Target="../media/image552.png"/><Relationship Id="rId137" Type="http://schemas.openxmlformats.org/officeDocument/2006/relationships/image" Target="../media/image573.svg"/><Relationship Id="rId158" Type="http://schemas.openxmlformats.org/officeDocument/2006/relationships/image" Target="../media/image594.png"/><Relationship Id="rId20" Type="http://schemas.openxmlformats.org/officeDocument/2006/relationships/image" Target="../media/image456.png"/><Relationship Id="rId41" Type="http://schemas.openxmlformats.org/officeDocument/2006/relationships/image" Target="../media/image477.svg"/><Relationship Id="rId62" Type="http://schemas.openxmlformats.org/officeDocument/2006/relationships/image" Target="../media/image498.png"/><Relationship Id="rId83" Type="http://schemas.openxmlformats.org/officeDocument/2006/relationships/image" Target="../media/image519.svg"/><Relationship Id="rId88" Type="http://schemas.openxmlformats.org/officeDocument/2006/relationships/image" Target="../media/image524.png"/><Relationship Id="rId111" Type="http://schemas.openxmlformats.org/officeDocument/2006/relationships/image" Target="../media/image547.svg"/><Relationship Id="rId132" Type="http://schemas.openxmlformats.org/officeDocument/2006/relationships/image" Target="../media/image568.png"/><Relationship Id="rId153" Type="http://schemas.openxmlformats.org/officeDocument/2006/relationships/image" Target="../media/image589.svg"/><Relationship Id="rId174" Type="http://schemas.openxmlformats.org/officeDocument/2006/relationships/image" Target="../media/image610.png"/><Relationship Id="rId179" Type="http://schemas.openxmlformats.org/officeDocument/2006/relationships/image" Target="../media/image615.svg"/><Relationship Id="rId15" Type="http://schemas.openxmlformats.org/officeDocument/2006/relationships/image" Target="../media/image451.svg"/><Relationship Id="rId36" Type="http://schemas.openxmlformats.org/officeDocument/2006/relationships/image" Target="../media/image472.png"/><Relationship Id="rId57" Type="http://schemas.openxmlformats.org/officeDocument/2006/relationships/image" Target="../media/image493.svg"/><Relationship Id="rId106" Type="http://schemas.openxmlformats.org/officeDocument/2006/relationships/image" Target="../media/image542.png"/><Relationship Id="rId127" Type="http://schemas.openxmlformats.org/officeDocument/2006/relationships/image" Target="../media/image563.svg"/><Relationship Id="rId10" Type="http://schemas.openxmlformats.org/officeDocument/2006/relationships/image" Target="../media/image446.png"/><Relationship Id="rId31" Type="http://schemas.openxmlformats.org/officeDocument/2006/relationships/image" Target="../media/image467.svg"/><Relationship Id="rId52" Type="http://schemas.openxmlformats.org/officeDocument/2006/relationships/image" Target="../media/image488.png"/><Relationship Id="rId73" Type="http://schemas.openxmlformats.org/officeDocument/2006/relationships/image" Target="../media/image509.svg"/><Relationship Id="rId78" Type="http://schemas.openxmlformats.org/officeDocument/2006/relationships/image" Target="../media/image514.png"/><Relationship Id="rId94" Type="http://schemas.openxmlformats.org/officeDocument/2006/relationships/image" Target="../media/image530.png"/><Relationship Id="rId99" Type="http://schemas.openxmlformats.org/officeDocument/2006/relationships/image" Target="../media/image535.svg"/><Relationship Id="rId101" Type="http://schemas.openxmlformats.org/officeDocument/2006/relationships/image" Target="../media/image537.svg"/><Relationship Id="rId122" Type="http://schemas.openxmlformats.org/officeDocument/2006/relationships/image" Target="../media/image558.png"/><Relationship Id="rId143" Type="http://schemas.openxmlformats.org/officeDocument/2006/relationships/image" Target="../media/image579.svg"/><Relationship Id="rId148" Type="http://schemas.openxmlformats.org/officeDocument/2006/relationships/image" Target="../media/image584.png"/><Relationship Id="rId164" Type="http://schemas.openxmlformats.org/officeDocument/2006/relationships/image" Target="../media/image600.png"/><Relationship Id="rId169" Type="http://schemas.openxmlformats.org/officeDocument/2006/relationships/image" Target="../media/image605.svg"/><Relationship Id="rId4" Type="http://schemas.openxmlformats.org/officeDocument/2006/relationships/image" Target="../media/image440.png"/><Relationship Id="rId9" Type="http://schemas.openxmlformats.org/officeDocument/2006/relationships/image" Target="../media/image445.svg"/><Relationship Id="rId180" Type="http://schemas.openxmlformats.org/officeDocument/2006/relationships/image" Target="../media/image616.png"/><Relationship Id="rId26" Type="http://schemas.openxmlformats.org/officeDocument/2006/relationships/image" Target="../media/image462.png"/><Relationship Id="rId47" Type="http://schemas.openxmlformats.org/officeDocument/2006/relationships/image" Target="../media/image483.svg"/><Relationship Id="rId68" Type="http://schemas.openxmlformats.org/officeDocument/2006/relationships/image" Target="../media/image504.png"/><Relationship Id="rId89" Type="http://schemas.openxmlformats.org/officeDocument/2006/relationships/image" Target="../media/image525.svg"/><Relationship Id="rId112" Type="http://schemas.openxmlformats.org/officeDocument/2006/relationships/image" Target="../media/image548.png"/><Relationship Id="rId133" Type="http://schemas.openxmlformats.org/officeDocument/2006/relationships/image" Target="../media/image569.svg"/><Relationship Id="rId154" Type="http://schemas.openxmlformats.org/officeDocument/2006/relationships/image" Target="../media/image590.png"/><Relationship Id="rId175" Type="http://schemas.openxmlformats.org/officeDocument/2006/relationships/image" Target="../media/image611.svg"/><Relationship Id="rId16" Type="http://schemas.openxmlformats.org/officeDocument/2006/relationships/image" Target="../media/image452.png"/><Relationship Id="rId37" Type="http://schemas.openxmlformats.org/officeDocument/2006/relationships/image" Target="../media/image473.svg"/><Relationship Id="rId58" Type="http://schemas.openxmlformats.org/officeDocument/2006/relationships/image" Target="../media/image494.png"/><Relationship Id="rId79" Type="http://schemas.openxmlformats.org/officeDocument/2006/relationships/image" Target="../media/image515.svg"/><Relationship Id="rId102" Type="http://schemas.openxmlformats.org/officeDocument/2006/relationships/image" Target="../media/image538.png"/><Relationship Id="rId123" Type="http://schemas.openxmlformats.org/officeDocument/2006/relationships/image" Target="../media/image559.svg"/><Relationship Id="rId144" Type="http://schemas.openxmlformats.org/officeDocument/2006/relationships/image" Target="../media/image580.png"/><Relationship Id="rId90" Type="http://schemas.openxmlformats.org/officeDocument/2006/relationships/image" Target="../media/image526.png"/><Relationship Id="rId165" Type="http://schemas.openxmlformats.org/officeDocument/2006/relationships/image" Target="../media/image601.svg"/><Relationship Id="rId27" Type="http://schemas.openxmlformats.org/officeDocument/2006/relationships/image" Target="../media/image463.svg"/><Relationship Id="rId48" Type="http://schemas.openxmlformats.org/officeDocument/2006/relationships/image" Target="../media/image484.png"/><Relationship Id="rId69" Type="http://schemas.openxmlformats.org/officeDocument/2006/relationships/image" Target="../media/image505.svg"/><Relationship Id="rId113" Type="http://schemas.openxmlformats.org/officeDocument/2006/relationships/image" Target="../media/image549.svg"/><Relationship Id="rId134" Type="http://schemas.openxmlformats.org/officeDocument/2006/relationships/image" Target="../media/image570.png"/><Relationship Id="rId80" Type="http://schemas.openxmlformats.org/officeDocument/2006/relationships/image" Target="../media/image516.png"/><Relationship Id="rId155" Type="http://schemas.openxmlformats.org/officeDocument/2006/relationships/image" Target="../media/image591.svg"/><Relationship Id="rId176" Type="http://schemas.openxmlformats.org/officeDocument/2006/relationships/image" Target="../media/image612.png"/><Relationship Id="rId17" Type="http://schemas.openxmlformats.org/officeDocument/2006/relationships/image" Target="../media/image453.svg"/><Relationship Id="rId38" Type="http://schemas.openxmlformats.org/officeDocument/2006/relationships/image" Target="../media/image474.png"/><Relationship Id="rId59" Type="http://schemas.openxmlformats.org/officeDocument/2006/relationships/image" Target="../media/image495.svg"/><Relationship Id="rId103" Type="http://schemas.openxmlformats.org/officeDocument/2006/relationships/image" Target="../media/image539.svg"/><Relationship Id="rId124" Type="http://schemas.openxmlformats.org/officeDocument/2006/relationships/image" Target="../media/image560.png"/><Relationship Id="rId70" Type="http://schemas.openxmlformats.org/officeDocument/2006/relationships/image" Target="../media/image506.png"/><Relationship Id="rId91" Type="http://schemas.openxmlformats.org/officeDocument/2006/relationships/image" Target="../media/image527.svg"/><Relationship Id="rId145" Type="http://schemas.openxmlformats.org/officeDocument/2006/relationships/image" Target="../media/image581.svg"/><Relationship Id="rId166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64.png"/><Relationship Id="rId49" Type="http://schemas.openxmlformats.org/officeDocument/2006/relationships/image" Target="../media/image485.svg"/><Relationship Id="rId114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9.svg"/><Relationship Id="rId18" Type="http://schemas.openxmlformats.org/officeDocument/2006/relationships/image" Target="../media/image634.png"/><Relationship Id="rId26" Type="http://schemas.openxmlformats.org/officeDocument/2006/relationships/image" Target="../media/image642.png"/><Relationship Id="rId39" Type="http://schemas.openxmlformats.org/officeDocument/2006/relationships/image" Target="../media/image655.svg"/><Relationship Id="rId21" Type="http://schemas.openxmlformats.org/officeDocument/2006/relationships/image" Target="../media/image637.svg"/><Relationship Id="rId34" Type="http://schemas.openxmlformats.org/officeDocument/2006/relationships/image" Target="../media/image650.png"/><Relationship Id="rId7" Type="http://schemas.openxmlformats.org/officeDocument/2006/relationships/image" Target="../media/image623.svg"/><Relationship Id="rId2" Type="http://schemas.openxmlformats.org/officeDocument/2006/relationships/image" Target="../media/image618.png"/><Relationship Id="rId16" Type="http://schemas.openxmlformats.org/officeDocument/2006/relationships/image" Target="../media/image632.png"/><Relationship Id="rId20" Type="http://schemas.openxmlformats.org/officeDocument/2006/relationships/image" Target="../media/image636.png"/><Relationship Id="rId29" Type="http://schemas.openxmlformats.org/officeDocument/2006/relationships/image" Target="../media/image645.svg"/><Relationship Id="rId41" Type="http://schemas.openxmlformats.org/officeDocument/2006/relationships/image" Target="../media/image6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2.png"/><Relationship Id="rId11" Type="http://schemas.openxmlformats.org/officeDocument/2006/relationships/image" Target="../media/image627.svg"/><Relationship Id="rId24" Type="http://schemas.openxmlformats.org/officeDocument/2006/relationships/image" Target="../media/image640.png"/><Relationship Id="rId32" Type="http://schemas.openxmlformats.org/officeDocument/2006/relationships/image" Target="../media/image648.png"/><Relationship Id="rId37" Type="http://schemas.openxmlformats.org/officeDocument/2006/relationships/image" Target="../media/image653.svg"/><Relationship Id="rId40" Type="http://schemas.openxmlformats.org/officeDocument/2006/relationships/image" Target="../media/image656.png"/><Relationship Id="rId5" Type="http://schemas.openxmlformats.org/officeDocument/2006/relationships/image" Target="../media/image621.svg"/><Relationship Id="rId15" Type="http://schemas.openxmlformats.org/officeDocument/2006/relationships/image" Target="../media/image631.svg"/><Relationship Id="rId23" Type="http://schemas.openxmlformats.org/officeDocument/2006/relationships/image" Target="../media/image639.svg"/><Relationship Id="rId28" Type="http://schemas.openxmlformats.org/officeDocument/2006/relationships/image" Target="../media/image644.png"/><Relationship Id="rId36" Type="http://schemas.openxmlformats.org/officeDocument/2006/relationships/image" Target="../media/image652.png"/><Relationship Id="rId10" Type="http://schemas.openxmlformats.org/officeDocument/2006/relationships/image" Target="../media/image626.png"/><Relationship Id="rId19" Type="http://schemas.openxmlformats.org/officeDocument/2006/relationships/image" Target="../media/image635.svg"/><Relationship Id="rId31" Type="http://schemas.openxmlformats.org/officeDocument/2006/relationships/image" Target="../media/image647.svg"/><Relationship Id="rId4" Type="http://schemas.openxmlformats.org/officeDocument/2006/relationships/image" Target="../media/image620.png"/><Relationship Id="rId9" Type="http://schemas.openxmlformats.org/officeDocument/2006/relationships/image" Target="../media/image625.svg"/><Relationship Id="rId14" Type="http://schemas.openxmlformats.org/officeDocument/2006/relationships/image" Target="../media/image630.png"/><Relationship Id="rId22" Type="http://schemas.openxmlformats.org/officeDocument/2006/relationships/image" Target="../media/image638.png"/><Relationship Id="rId27" Type="http://schemas.openxmlformats.org/officeDocument/2006/relationships/image" Target="../media/image643.svg"/><Relationship Id="rId30" Type="http://schemas.openxmlformats.org/officeDocument/2006/relationships/image" Target="../media/image646.png"/><Relationship Id="rId35" Type="http://schemas.openxmlformats.org/officeDocument/2006/relationships/image" Target="../media/image651.svg"/><Relationship Id="rId8" Type="http://schemas.openxmlformats.org/officeDocument/2006/relationships/image" Target="../media/image624.png"/><Relationship Id="rId3" Type="http://schemas.openxmlformats.org/officeDocument/2006/relationships/image" Target="../media/image619.svg"/><Relationship Id="rId12" Type="http://schemas.openxmlformats.org/officeDocument/2006/relationships/image" Target="../media/image628.png"/><Relationship Id="rId17" Type="http://schemas.openxmlformats.org/officeDocument/2006/relationships/image" Target="../media/image633.svg"/><Relationship Id="rId25" Type="http://schemas.openxmlformats.org/officeDocument/2006/relationships/image" Target="../media/image641.svg"/><Relationship Id="rId33" Type="http://schemas.openxmlformats.org/officeDocument/2006/relationships/image" Target="../media/image649.svg"/><Relationship Id="rId38" Type="http://schemas.openxmlformats.org/officeDocument/2006/relationships/image" Target="../media/image65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9.svg"/><Relationship Id="rId18" Type="http://schemas.openxmlformats.org/officeDocument/2006/relationships/image" Target="../media/image674.png"/><Relationship Id="rId26" Type="http://schemas.openxmlformats.org/officeDocument/2006/relationships/image" Target="../media/image682.png"/><Relationship Id="rId39" Type="http://schemas.openxmlformats.org/officeDocument/2006/relationships/image" Target="../media/image695.svg"/><Relationship Id="rId21" Type="http://schemas.openxmlformats.org/officeDocument/2006/relationships/image" Target="../media/image677.svg"/><Relationship Id="rId34" Type="http://schemas.openxmlformats.org/officeDocument/2006/relationships/image" Target="../media/image690.png"/><Relationship Id="rId42" Type="http://schemas.openxmlformats.org/officeDocument/2006/relationships/image" Target="../media/image698.png"/><Relationship Id="rId47" Type="http://schemas.openxmlformats.org/officeDocument/2006/relationships/image" Target="../media/image703.svg"/><Relationship Id="rId50" Type="http://schemas.openxmlformats.org/officeDocument/2006/relationships/image" Target="../media/image706.png"/><Relationship Id="rId55" Type="http://schemas.openxmlformats.org/officeDocument/2006/relationships/image" Target="../media/image711.svg"/><Relationship Id="rId7" Type="http://schemas.openxmlformats.org/officeDocument/2006/relationships/image" Target="../media/image663.svg"/><Relationship Id="rId2" Type="http://schemas.openxmlformats.org/officeDocument/2006/relationships/image" Target="../media/image658.png"/><Relationship Id="rId16" Type="http://schemas.openxmlformats.org/officeDocument/2006/relationships/image" Target="../media/image672.png"/><Relationship Id="rId29" Type="http://schemas.openxmlformats.org/officeDocument/2006/relationships/image" Target="../media/image685.svg"/><Relationship Id="rId11" Type="http://schemas.openxmlformats.org/officeDocument/2006/relationships/image" Target="../media/image667.svg"/><Relationship Id="rId24" Type="http://schemas.openxmlformats.org/officeDocument/2006/relationships/image" Target="../media/image680.png"/><Relationship Id="rId32" Type="http://schemas.openxmlformats.org/officeDocument/2006/relationships/image" Target="../media/image688.png"/><Relationship Id="rId37" Type="http://schemas.openxmlformats.org/officeDocument/2006/relationships/image" Target="../media/image693.svg"/><Relationship Id="rId40" Type="http://schemas.openxmlformats.org/officeDocument/2006/relationships/image" Target="../media/image696.png"/><Relationship Id="rId45" Type="http://schemas.openxmlformats.org/officeDocument/2006/relationships/image" Target="../media/image701.svg"/><Relationship Id="rId53" Type="http://schemas.openxmlformats.org/officeDocument/2006/relationships/image" Target="../media/image709.svg"/><Relationship Id="rId5" Type="http://schemas.openxmlformats.org/officeDocument/2006/relationships/image" Target="../media/image661.svg"/><Relationship Id="rId19" Type="http://schemas.openxmlformats.org/officeDocument/2006/relationships/image" Target="../media/image675.svg"/><Relationship Id="rId4" Type="http://schemas.openxmlformats.org/officeDocument/2006/relationships/image" Target="../media/image660.png"/><Relationship Id="rId9" Type="http://schemas.openxmlformats.org/officeDocument/2006/relationships/image" Target="../media/image665.svg"/><Relationship Id="rId14" Type="http://schemas.openxmlformats.org/officeDocument/2006/relationships/image" Target="../media/image670.png"/><Relationship Id="rId22" Type="http://schemas.openxmlformats.org/officeDocument/2006/relationships/image" Target="../media/image678.png"/><Relationship Id="rId27" Type="http://schemas.openxmlformats.org/officeDocument/2006/relationships/image" Target="../media/image683.svg"/><Relationship Id="rId30" Type="http://schemas.openxmlformats.org/officeDocument/2006/relationships/image" Target="../media/image686.png"/><Relationship Id="rId35" Type="http://schemas.openxmlformats.org/officeDocument/2006/relationships/image" Target="../media/image691.svg"/><Relationship Id="rId43" Type="http://schemas.openxmlformats.org/officeDocument/2006/relationships/image" Target="../media/image699.svg"/><Relationship Id="rId48" Type="http://schemas.openxmlformats.org/officeDocument/2006/relationships/image" Target="../media/image704.png"/><Relationship Id="rId56" Type="http://schemas.openxmlformats.org/officeDocument/2006/relationships/image" Target="../media/image712.png"/><Relationship Id="rId8" Type="http://schemas.openxmlformats.org/officeDocument/2006/relationships/image" Target="../media/image664.png"/><Relationship Id="rId51" Type="http://schemas.openxmlformats.org/officeDocument/2006/relationships/image" Target="../media/image707.svg"/><Relationship Id="rId3" Type="http://schemas.openxmlformats.org/officeDocument/2006/relationships/image" Target="../media/image659.svg"/><Relationship Id="rId12" Type="http://schemas.openxmlformats.org/officeDocument/2006/relationships/image" Target="../media/image668.png"/><Relationship Id="rId17" Type="http://schemas.openxmlformats.org/officeDocument/2006/relationships/image" Target="../media/image673.svg"/><Relationship Id="rId25" Type="http://schemas.openxmlformats.org/officeDocument/2006/relationships/image" Target="../media/image681.svg"/><Relationship Id="rId33" Type="http://schemas.openxmlformats.org/officeDocument/2006/relationships/image" Target="../media/image689.svg"/><Relationship Id="rId38" Type="http://schemas.openxmlformats.org/officeDocument/2006/relationships/image" Target="../media/image694.png"/><Relationship Id="rId46" Type="http://schemas.openxmlformats.org/officeDocument/2006/relationships/image" Target="../media/image702.png"/><Relationship Id="rId20" Type="http://schemas.openxmlformats.org/officeDocument/2006/relationships/image" Target="../media/image676.png"/><Relationship Id="rId41" Type="http://schemas.openxmlformats.org/officeDocument/2006/relationships/image" Target="../media/image697.svg"/><Relationship Id="rId54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2.png"/><Relationship Id="rId15" Type="http://schemas.openxmlformats.org/officeDocument/2006/relationships/image" Target="../media/image671.svg"/><Relationship Id="rId23" Type="http://schemas.openxmlformats.org/officeDocument/2006/relationships/image" Target="../media/image679.svg"/><Relationship Id="rId28" Type="http://schemas.openxmlformats.org/officeDocument/2006/relationships/image" Target="../media/image684.png"/><Relationship Id="rId36" Type="http://schemas.openxmlformats.org/officeDocument/2006/relationships/image" Target="../media/image692.png"/><Relationship Id="rId49" Type="http://schemas.openxmlformats.org/officeDocument/2006/relationships/image" Target="../media/image705.svg"/><Relationship Id="rId57" Type="http://schemas.openxmlformats.org/officeDocument/2006/relationships/image" Target="../media/image713.svg"/><Relationship Id="rId10" Type="http://schemas.openxmlformats.org/officeDocument/2006/relationships/image" Target="../media/image666.png"/><Relationship Id="rId31" Type="http://schemas.openxmlformats.org/officeDocument/2006/relationships/image" Target="../media/image687.svg"/><Relationship Id="rId44" Type="http://schemas.openxmlformats.org/officeDocument/2006/relationships/image" Target="../media/image700.png"/><Relationship Id="rId52" Type="http://schemas.openxmlformats.org/officeDocument/2006/relationships/image" Target="../media/image70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5.svg"/><Relationship Id="rId18" Type="http://schemas.openxmlformats.org/officeDocument/2006/relationships/image" Target="../media/image730.png"/><Relationship Id="rId26" Type="http://schemas.openxmlformats.org/officeDocument/2006/relationships/image" Target="../media/image738.png"/><Relationship Id="rId39" Type="http://schemas.openxmlformats.org/officeDocument/2006/relationships/image" Target="../media/image751.svg"/><Relationship Id="rId21" Type="http://schemas.openxmlformats.org/officeDocument/2006/relationships/image" Target="../media/image733.svg"/><Relationship Id="rId34" Type="http://schemas.openxmlformats.org/officeDocument/2006/relationships/image" Target="../media/image746.png"/><Relationship Id="rId42" Type="http://schemas.openxmlformats.org/officeDocument/2006/relationships/image" Target="../media/image754.png"/><Relationship Id="rId7" Type="http://schemas.openxmlformats.org/officeDocument/2006/relationships/image" Target="../media/image719.svg"/><Relationship Id="rId2" Type="http://schemas.openxmlformats.org/officeDocument/2006/relationships/image" Target="../media/image714.png"/><Relationship Id="rId16" Type="http://schemas.openxmlformats.org/officeDocument/2006/relationships/image" Target="../media/image728.png"/><Relationship Id="rId29" Type="http://schemas.openxmlformats.org/officeDocument/2006/relationships/image" Target="../media/image74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8.png"/><Relationship Id="rId11" Type="http://schemas.openxmlformats.org/officeDocument/2006/relationships/image" Target="../media/image723.svg"/><Relationship Id="rId24" Type="http://schemas.openxmlformats.org/officeDocument/2006/relationships/image" Target="../media/image736.png"/><Relationship Id="rId32" Type="http://schemas.openxmlformats.org/officeDocument/2006/relationships/image" Target="../media/image744.png"/><Relationship Id="rId37" Type="http://schemas.openxmlformats.org/officeDocument/2006/relationships/image" Target="../media/image749.svg"/><Relationship Id="rId40" Type="http://schemas.openxmlformats.org/officeDocument/2006/relationships/image" Target="../media/image752.png"/><Relationship Id="rId45" Type="http://schemas.openxmlformats.org/officeDocument/2006/relationships/image" Target="../media/image757.svg"/><Relationship Id="rId5" Type="http://schemas.openxmlformats.org/officeDocument/2006/relationships/image" Target="../media/image717.svg"/><Relationship Id="rId15" Type="http://schemas.openxmlformats.org/officeDocument/2006/relationships/image" Target="../media/image727.svg"/><Relationship Id="rId23" Type="http://schemas.openxmlformats.org/officeDocument/2006/relationships/image" Target="../media/image735.svg"/><Relationship Id="rId28" Type="http://schemas.openxmlformats.org/officeDocument/2006/relationships/image" Target="../media/image740.png"/><Relationship Id="rId36" Type="http://schemas.openxmlformats.org/officeDocument/2006/relationships/image" Target="../media/image748.png"/><Relationship Id="rId10" Type="http://schemas.openxmlformats.org/officeDocument/2006/relationships/image" Target="../media/image722.png"/><Relationship Id="rId19" Type="http://schemas.openxmlformats.org/officeDocument/2006/relationships/image" Target="../media/image731.svg"/><Relationship Id="rId31" Type="http://schemas.openxmlformats.org/officeDocument/2006/relationships/image" Target="../media/image743.svg"/><Relationship Id="rId44" Type="http://schemas.openxmlformats.org/officeDocument/2006/relationships/image" Target="../media/image756.png"/><Relationship Id="rId4" Type="http://schemas.openxmlformats.org/officeDocument/2006/relationships/image" Target="../media/image716.png"/><Relationship Id="rId9" Type="http://schemas.openxmlformats.org/officeDocument/2006/relationships/image" Target="../media/image721.svg"/><Relationship Id="rId14" Type="http://schemas.openxmlformats.org/officeDocument/2006/relationships/image" Target="../media/image726.png"/><Relationship Id="rId22" Type="http://schemas.openxmlformats.org/officeDocument/2006/relationships/image" Target="../media/image734.png"/><Relationship Id="rId27" Type="http://schemas.openxmlformats.org/officeDocument/2006/relationships/image" Target="../media/image739.svg"/><Relationship Id="rId30" Type="http://schemas.openxmlformats.org/officeDocument/2006/relationships/image" Target="../media/image742.png"/><Relationship Id="rId35" Type="http://schemas.openxmlformats.org/officeDocument/2006/relationships/image" Target="../media/image747.svg"/><Relationship Id="rId43" Type="http://schemas.openxmlformats.org/officeDocument/2006/relationships/image" Target="../media/image755.svg"/><Relationship Id="rId8" Type="http://schemas.openxmlformats.org/officeDocument/2006/relationships/image" Target="../media/image720.png"/><Relationship Id="rId3" Type="http://schemas.openxmlformats.org/officeDocument/2006/relationships/image" Target="../media/image715.svg"/><Relationship Id="rId12" Type="http://schemas.openxmlformats.org/officeDocument/2006/relationships/image" Target="../media/image724.png"/><Relationship Id="rId17" Type="http://schemas.openxmlformats.org/officeDocument/2006/relationships/image" Target="../media/image729.svg"/><Relationship Id="rId25" Type="http://schemas.openxmlformats.org/officeDocument/2006/relationships/image" Target="../media/image737.svg"/><Relationship Id="rId33" Type="http://schemas.openxmlformats.org/officeDocument/2006/relationships/image" Target="../media/image745.svg"/><Relationship Id="rId38" Type="http://schemas.openxmlformats.org/officeDocument/2006/relationships/image" Target="../media/image750.png"/><Relationship Id="rId20" Type="http://schemas.openxmlformats.org/officeDocument/2006/relationships/image" Target="../media/image732.png"/><Relationship Id="rId41" Type="http://schemas.openxmlformats.org/officeDocument/2006/relationships/image" Target="../media/image753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9.svg"/><Relationship Id="rId18" Type="http://schemas.openxmlformats.org/officeDocument/2006/relationships/image" Target="../media/image774.png"/><Relationship Id="rId26" Type="http://schemas.openxmlformats.org/officeDocument/2006/relationships/image" Target="../media/image782.png"/><Relationship Id="rId39" Type="http://schemas.openxmlformats.org/officeDocument/2006/relationships/image" Target="../media/image795.svg"/><Relationship Id="rId21" Type="http://schemas.openxmlformats.org/officeDocument/2006/relationships/image" Target="../media/image777.svg"/><Relationship Id="rId34" Type="http://schemas.openxmlformats.org/officeDocument/2006/relationships/image" Target="../media/image790.png"/><Relationship Id="rId42" Type="http://schemas.openxmlformats.org/officeDocument/2006/relationships/image" Target="../media/image798.png"/><Relationship Id="rId47" Type="http://schemas.openxmlformats.org/officeDocument/2006/relationships/image" Target="../media/image803.svg"/><Relationship Id="rId50" Type="http://schemas.openxmlformats.org/officeDocument/2006/relationships/image" Target="../media/image806.png"/><Relationship Id="rId55" Type="http://schemas.openxmlformats.org/officeDocument/2006/relationships/image" Target="../media/image811.svg"/><Relationship Id="rId7" Type="http://schemas.openxmlformats.org/officeDocument/2006/relationships/image" Target="../media/image763.svg"/><Relationship Id="rId2" Type="http://schemas.openxmlformats.org/officeDocument/2006/relationships/image" Target="../media/image758.png"/><Relationship Id="rId16" Type="http://schemas.openxmlformats.org/officeDocument/2006/relationships/image" Target="../media/image772.png"/><Relationship Id="rId29" Type="http://schemas.openxmlformats.org/officeDocument/2006/relationships/image" Target="../media/image785.svg"/><Relationship Id="rId11" Type="http://schemas.openxmlformats.org/officeDocument/2006/relationships/image" Target="../media/image767.svg"/><Relationship Id="rId24" Type="http://schemas.openxmlformats.org/officeDocument/2006/relationships/image" Target="../media/image780.png"/><Relationship Id="rId32" Type="http://schemas.openxmlformats.org/officeDocument/2006/relationships/image" Target="../media/image788.png"/><Relationship Id="rId37" Type="http://schemas.openxmlformats.org/officeDocument/2006/relationships/image" Target="../media/image793.svg"/><Relationship Id="rId40" Type="http://schemas.openxmlformats.org/officeDocument/2006/relationships/image" Target="../media/image796.png"/><Relationship Id="rId45" Type="http://schemas.openxmlformats.org/officeDocument/2006/relationships/image" Target="../media/image801.svg"/><Relationship Id="rId53" Type="http://schemas.openxmlformats.org/officeDocument/2006/relationships/image" Target="../media/image809.svg"/><Relationship Id="rId58" Type="http://schemas.openxmlformats.org/officeDocument/2006/relationships/image" Target="../media/image814.png"/><Relationship Id="rId5" Type="http://schemas.openxmlformats.org/officeDocument/2006/relationships/image" Target="../media/image761.svg"/><Relationship Id="rId61" Type="http://schemas.openxmlformats.org/officeDocument/2006/relationships/image" Target="../media/image817.svg"/><Relationship Id="rId19" Type="http://schemas.openxmlformats.org/officeDocument/2006/relationships/image" Target="../media/image775.svg"/><Relationship Id="rId14" Type="http://schemas.openxmlformats.org/officeDocument/2006/relationships/image" Target="../media/image770.png"/><Relationship Id="rId22" Type="http://schemas.openxmlformats.org/officeDocument/2006/relationships/image" Target="../media/image778.png"/><Relationship Id="rId27" Type="http://schemas.openxmlformats.org/officeDocument/2006/relationships/image" Target="../media/image783.svg"/><Relationship Id="rId30" Type="http://schemas.openxmlformats.org/officeDocument/2006/relationships/image" Target="../media/image786.png"/><Relationship Id="rId35" Type="http://schemas.openxmlformats.org/officeDocument/2006/relationships/image" Target="../media/image791.svg"/><Relationship Id="rId43" Type="http://schemas.openxmlformats.org/officeDocument/2006/relationships/image" Target="../media/image799.svg"/><Relationship Id="rId48" Type="http://schemas.openxmlformats.org/officeDocument/2006/relationships/image" Target="../media/image804.png"/><Relationship Id="rId56" Type="http://schemas.openxmlformats.org/officeDocument/2006/relationships/image" Target="../media/image812.png"/><Relationship Id="rId8" Type="http://schemas.openxmlformats.org/officeDocument/2006/relationships/image" Target="../media/image764.png"/><Relationship Id="rId51" Type="http://schemas.openxmlformats.org/officeDocument/2006/relationships/image" Target="../media/image807.svg"/><Relationship Id="rId3" Type="http://schemas.openxmlformats.org/officeDocument/2006/relationships/image" Target="../media/image759.svg"/><Relationship Id="rId12" Type="http://schemas.openxmlformats.org/officeDocument/2006/relationships/image" Target="../media/image768.png"/><Relationship Id="rId17" Type="http://schemas.openxmlformats.org/officeDocument/2006/relationships/image" Target="../media/image773.svg"/><Relationship Id="rId25" Type="http://schemas.openxmlformats.org/officeDocument/2006/relationships/image" Target="../media/image781.svg"/><Relationship Id="rId33" Type="http://schemas.openxmlformats.org/officeDocument/2006/relationships/image" Target="../media/image789.svg"/><Relationship Id="rId38" Type="http://schemas.openxmlformats.org/officeDocument/2006/relationships/image" Target="../media/image794.png"/><Relationship Id="rId46" Type="http://schemas.openxmlformats.org/officeDocument/2006/relationships/image" Target="../media/image802.png"/><Relationship Id="rId59" Type="http://schemas.openxmlformats.org/officeDocument/2006/relationships/image" Target="../media/image815.svg"/><Relationship Id="rId20" Type="http://schemas.openxmlformats.org/officeDocument/2006/relationships/image" Target="../media/image776.png"/><Relationship Id="rId41" Type="http://schemas.openxmlformats.org/officeDocument/2006/relationships/image" Target="../media/image797.svg"/><Relationship Id="rId54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2.png"/><Relationship Id="rId15" Type="http://schemas.openxmlformats.org/officeDocument/2006/relationships/image" Target="../media/image771.svg"/><Relationship Id="rId23" Type="http://schemas.openxmlformats.org/officeDocument/2006/relationships/image" Target="../media/image779.svg"/><Relationship Id="rId28" Type="http://schemas.openxmlformats.org/officeDocument/2006/relationships/image" Target="../media/image784.png"/><Relationship Id="rId36" Type="http://schemas.openxmlformats.org/officeDocument/2006/relationships/image" Target="../media/image792.png"/><Relationship Id="rId49" Type="http://schemas.openxmlformats.org/officeDocument/2006/relationships/image" Target="../media/image805.svg"/><Relationship Id="rId57" Type="http://schemas.openxmlformats.org/officeDocument/2006/relationships/image" Target="../media/image813.svg"/><Relationship Id="rId10" Type="http://schemas.openxmlformats.org/officeDocument/2006/relationships/image" Target="../media/image766.png"/><Relationship Id="rId31" Type="http://schemas.openxmlformats.org/officeDocument/2006/relationships/image" Target="../media/image787.svg"/><Relationship Id="rId44" Type="http://schemas.openxmlformats.org/officeDocument/2006/relationships/image" Target="../media/image800.png"/><Relationship Id="rId52" Type="http://schemas.openxmlformats.org/officeDocument/2006/relationships/image" Target="../media/image808.png"/><Relationship Id="rId60" Type="http://schemas.openxmlformats.org/officeDocument/2006/relationships/image" Target="../media/image816.png"/><Relationship Id="rId4" Type="http://schemas.openxmlformats.org/officeDocument/2006/relationships/image" Target="../media/image760.png"/><Relationship Id="rId9" Type="http://schemas.openxmlformats.org/officeDocument/2006/relationships/image" Target="../media/image765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9.svg"/><Relationship Id="rId18" Type="http://schemas.openxmlformats.org/officeDocument/2006/relationships/image" Target="../media/image834.png"/><Relationship Id="rId26" Type="http://schemas.openxmlformats.org/officeDocument/2006/relationships/image" Target="../media/image842.png"/><Relationship Id="rId3" Type="http://schemas.openxmlformats.org/officeDocument/2006/relationships/image" Target="../media/image819.svg"/><Relationship Id="rId21" Type="http://schemas.openxmlformats.org/officeDocument/2006/relationships/image" Target="../media/image837.svg"/><Relationship Id="rId7" Type="http://schemas.openxmlformats.org/officeDocument/2006/relationships/image" Target="../media/image823.svg"/><Relationship Id="rId12" Type="http://schemas.openxmlformats.org/officeDocument/2006/relationships/image" Target="../media/image828.png"/><Relationship Id="rId17" Type="http://schemas.openxmlformats.org/officeDocument/2006/relationships/image" Target="../media/image833.svg"/><Relationship Id="rId25" Type="http://schemas.openxmlformats.org/officeDocument/2006/relationships/image" Target="../media/image841.svg"/><Relationship Id="rId33" Type="http://schemas.openxmlformats.org/officeDocument/2006/relationships/image" Target="../media/image849.svg"/><Relationship Id="rId2" Type="http://schemas.openxmlformats.org/officeDocument/2006/relationships/image" Target="../media/image818.png"/><Relationship Id="rId16" Type="http://schemas.openxmlformats.org/officeDocument/2006/relationships/image" Target="../media/image832.png"/><Relationship Id="rId20" Type="http://schemas.openxmlformats.org/officeDocument/2006/relationships/image" Target="../media/image836.png"/><Relationship Id="rId29" Type="http://schemas.openxmlformats.org/officeDocument/2006/relationships/image" Target="../media/image8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2.png"/><Relationship Id="rId11" Type="http://schemas.openxmlformats.org/officeDocument/2006/relationships/image" Target="../media/image827.svg"/><Relationship Id="rId24" Type="http://schemas.openxmlformats.org/officeDocument/2006/relationships/image" Target="../media/image840.png"/><Relationship Id="rId32" Type="http://schemas.openxmlformats.org/officeDocument/2006/relationships/image" Target="../media/image848.png"/><Relationship Id="rId5" Type="http://schemas.openxmlformats.org/officeDocument/2006/relationships/image" Target="../media/image821.svg"/><Relationship Id="rId15" Type="http://schemas.openxmlformats.org/officeDocument/2006/relationships/image" Target="../media/image831.svg"/><Relationship Id="rId23" Type="http://schemas.openxmlformats.org/officeDocument/2006/relationships/image" Target="../media/image839.svg"/><Relationship Id="rId28" Type="http://schemas.openxmlformats.org/officeDocument/2006/relationships/image" Target="../media/image844.png"/><Relationship Id="rId10" Type="http://schemas.openxmlformats.org/officeDocument/2006/relationships/image" Target="../media/image826.png"/><Relationship Id="rId19" Type="http://schemas.openxmlformats.org/officeDocument/2006/relationships/image" Target="../media/image835.svg"/><Relationship Id="rId31" Type="http://schemas.openxmlformats.org/officeDocument/2006/relationships/image" Target="../media/image847.svg"/><Relationship Id="rId4" Type="http://schemas.openxmlformats.org/officeDocument/2006/relationships/image" Target="../media/image820.png"/><Relationship Id="rId9" Type="http://schemas.openxmlformats.org/officeDocument/2006/relationships/image" Target="../media/image825.svg"/><Relationship Id="rId14" Type="http://schemas.openxmlformats.org/officeDocument/2006/relationships/image" Target="../media/image830.png"/><Relationship Id="rId22" Type="http://schemas.openxmlformats.org/officeDocument/2006/relationships/image" Target="../media/image838.png"/><Relationship Id="rId27" Type="http://schemas.openxmlformats.org/officeDocument/2006/relationships/image" Target="../media/image843.svg"/><Relationship Id="rId30" Type="http://schemas.openxmlformats.org/officeDocument/2006/relationships/image" Target="../media/image846.png"/><Relationship Id="rId8" Type="http://schemas.openxmlformats.org/officeDocument/2006/relationships/image" Target="../media/image8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6.png"/><Relationship Id="rId13" Type="http://schemas.openxmlformats.org/officeDocument/2006/relationships/image" Target="../media/image861.svg"/><Relationship Id="rId18" Type="http://schemas.openxmlformats.org/officeDocument/2006/relationships/image" Target="../media/image866.png"/><Relationship Id="rId26" Type="http://schemas.openxmlformats.org/officeDocument/2006/relationships/image" Target="../media/image874.png"/><Relationship Id="rId3" Type="http://schemas.openxmlformats.org/officeDocument/2006/relationships/image" Target="../media/image851.svg"/><Relationship Id="rId21" Type="http://schemas.openxmlformats.org/officeDocument/2006/relationships/image" Target="../media/image869.svg"/><Relationship Id="rId7" Type="http://schemas.openxmlformats.org/officeDocument/2006/relationships/image" Target="../media/image855.svg"/><Relationship Id="rId12" Type="http://schemas.openxmlformats.org/officeDocument/2006/relationships/image" Target="../media/image860.png"/><Relationship Id="rId17" Type="http://schemas.openxmlformats.org/officeDocument/2006/relationships/image" Target="../media/image865.svg"/><Relationship Id="rId25" Type="http://schemas.openxmlformats.org/officeDocument/2006/relationships/image" Target="../media/image873.svg"/><Relationship Id="rId2" Type="http://schemas.openxmlformats.org/officeDocument/2006/relationships/image" Target="../media/image850.png"/><Relationship Id="rId16" Type="http://schemas.openxmlformats.org/officeDocument/2006/relationships/image" Target="../media/image864.png"/><Relationship Id="rId20" Type="http://schemas.openxmlformats.org/officeDocument/2006/relationships/image" Target="../media/image868.png"/><Relationship Id="rId29" Type="http://schemas.openxmlformats.org/officeDocument/2006/relationships/image" Target="../media/image8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4.png"/><Relationship Id="rId11" Type="http://schemas.openxmlformats.org/officeDocument/2006/relationships/image" Target="../media/image859.svg"/><Relationship Id="rId24" Type="http://schemas.openxmlformats.org/officeDocument/2006/relationships/image" Target="../media/image872.png"/><Relationship Id="rId5" Type="http://schemas.openxmlformats.org/officeDocument/2006/relationships/image" Target="../media/image853.svg"/><Relationship Id="rId15" Type="http://schemas.openxmlformats.org/officeDocument/2006/relationships/image" Target="../media/image863.svg"/><Relationship Id="rId23" Type="http://schemas.openxmlformats.org/officeDocument/2006/relationships/image" Target="../media/image871.svg"/><Relationship Id="rId28" Type="http://schemas.openxmlformats.org/officeDocument/2006/relationships/image" Target="../media/image876.png"/><Relationship Id="rId10" Type="http://schemas.openxmlformats.org/officeDocument/2006/relationships/image" Target="../media/image858.png"/><Relationship Id="rId19" Type="http://schemas.openxmlformats.org/officeDocument/2006/relationships/image" Target="../media/image867.svg"/><Relationship Id="rId4" Type="http://schemas.openxmlformats.org/officeDocument/2006/relationships/image" Target="../media/image852.png"/><Relationship Id="rId9" Type="http://schemas.openxmlformats.org/officeDocument/2006/relationships/image" Target="../media/image857.svg"/><Relationship Id="rId14" Type="http://schemas.openxmlformats.org/officeDocument/2006/relationships/image" Target="../media/image862.png"/><Relationship Id="rId22" Type="http://schemas.openxmlformats.org/officeDocument/2006/relationships/image" Target="../media/image870.png"/><Relationship Id="rId27" Type="http://schemas.openxmlformats.org/officeDocument/2006/relationships/image" Target="../media/image875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svg"/><Relationship Id="rId21" Type="http://schemas.openxmlformats.org/officeDocument/2006/relationships/image" Target="../media/image21.sv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sv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svg"/><Relationship Id="rId40" Type="http://schemas.openxmlformats.org/officeDocument/2006/relationships/image" Target="../media/image40.png"/><Relationship Id="rId45" Type="http://schemas.openxmlformats.org/officeDocument/2006/relationships/image" Target="../media/image45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31.sv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Relationship Id="rId30" Type="http://schemas.openxmlformats.org/officeDocument/2006/relationships/image" Target="../media/image30.png"/><Relationship Id="rId35" Type="http://schemas.openxmlformats.org/officeDocument/2006/relationships/image" Target="../media/image35.svg"/><Relationship Id="rId43" Type="http://schemas.openxmlformats.org/officeDocument/2006/relationships/image" Target="../media/image43.svg"/><Relationship Id="rId48" Type="http://schemas.openxmlformats.org/officeDocument/2006/relationships/image" Target="../media/image48.png"/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33" Type="http://schemas.openxmlformats.org/officeDocument/2006/relationships/image" Target="../media/image33.sv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image" Target="../media/image20.png"/><Relationship Id="rId41" Type="http://schemas.openxmlformats.org/officeDocument/2006/relationships/image" Target="../media/image4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4.png"/><Relationship Id="rId13" Type="http://schemas.openxmlformats.org/officeDocument/2006/relationships/image" Target="../media/image889.svg"/><Relationship Id="rId18" Type="http://schemas.openxmlformats.org/officeDocument/2006/relationships/image" Target="../media/image894.png"/><Relationship Id="rId26" Type="http://schemas.openxmlformats.org/officeDocument/2006/relationships/image" Target="../media/image902.png"/><Relationship Id="rId3" Type="http://schemas.openxmlformats.org/officeDocument/2006/relationships/image" Target="../media/image879.svg"/><Relationship Id="rId21" Type="http://schemas.openxmlformats.org/officeDocument/2006/relationships/image" Target="../media/image897.svg"/><Relationship Id="rId7" Type="http://schemas.openxmlformats.org/officeDocument/2006/relationships/image" Target="../media/image883.svg"/><Relationship Id="rId12" Type="http://schemas.openxmlformats.org/officeDocument/2006/relationships/image" Target="../media/image888.png"/><Relationship Id="rId17" Type="http://schemas.openxmlformats.org/officeDocument/2006/relationships/image" Target="../media/image893.svg"/><Relationship Id="rId25" Type="http://schemas.openxmlformats.org/officeDocument/2006/relationships/image" Target="../media/image901.svg"/><Relationship Id="rId2" Type="http://schemas.openxmlformats.org/officeDocument/2006/relationships/image" Target="../media/image878.png"/><Relationship Id="rId16" Type="http://schemas.openxmlformats.org/officeDocument/2006/relationships/image" Target="../media/image892.png"/><Relationship Id="rId20" Type="http://schemas.openxmlformats.org/officeDocument/2006/relationships/image" Target="../media/image896.png"/><Relationship Id="rId29" Type="http://schemas.openxmlformats.org/officeDocument/2006/relationships/image" Target="../media/image9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2.png"/><Relationship Id="rId11" Type="http://schemas.openxmlformats.org/officeDocument/2006/relationships/image" Target="../media/image887.svg"/><Relationship Id="rId24" Type="http://schemas.openxmlformats.org/officeDocument/2006/relationships/image" Target="../media/image900.png"/><Relationship Id="rId5" Type="http://schemas.openxmlformats.org/officeDocument/2006/relationships/image" Target="../media/image881.svg"/><Relationship Id="rId15" Type="http://schemas.openxmlformats.org/officeDocument/2006/relationships/image" Target="../media/image891.svg"/><Relationship Id="rId23" Type="http://schemas.openxmlformats.org/officeDocument/2006/relationships/image" Target="../media/image899.svg"/><Relationship Id="rId28" Type="http://schemas.openxmlformats.org/officeDocument/2006/relationships/image" Target="../media/image904.png"/><Relationship Id="rId10" Type="http://schemas.openxmlformats.org/officeDocument/2006/relationships/image" Target="../media/image886.png"/><Relationship Id="rId19" Type="http://schemas.openxmlformats.org/officeDocument/2006/relationships/image" Target="../media/image895.svg"/><Relationship Id="rId4" Type="http://schemas.openxmlformats.org/officeDocument/2006/relationships/image" Target="../media/image880.png"/><Relationship Id="rId9" Type="http://schemas.openxmlformats.org/officeDocument/2006/relationships/image" Target="../media/image885.svg"/><Relationship Id="rId14" Type="http://schemas.openxmlformats.org/officeDocument/2006/relationships/image" Target="../media/image890.png"/><Relationship Id="rId22" Type="http://schemas.openxmlformats.org/officeDocument/2006/relationships/image" Target="../media/image898.png"/><Relationship Id="rId27" Type="http://schemas.openxmlformats.org/officeDocument/2006/relationships/image" Target="../media/image90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2.png"/><Relationship Id="rId13" Type="http://schemas.openxmlformats.org/officeDocument/2006/relationships/image" Target="../media/image917.svg"/><Relationship Id="rId18" Type="http://schemas.openxmlformats.org/officeDocument/2006/relationships/image" Target="../media/image922.png"/><Relationship Id="rId3" Type="http://schemas.openxmlformats.org/officeDocument/2006/relationships/image" Target="../media/image907.svg"/><Relationship Id="rId21" Type="http://schemas.openxmlformats.org/officeDocument/2006/relationships/image" Target="../media/image925.svg"/><Relationship Id="rId7" Type="http://schemas.openxmlformats.org/officeDocument/2006/relationships/image" Target="../media/image911.svg"/><Relationship Id="rId12" Type="http://schemas.openxmlformats.org/officeDocument/2006/relationships/image" Target="../media/image916.png"/><Relationship Id="rId17" Type="http://schemas.openxmlformats.org/officeDocument/2006/relationships/image" Target="../media/image921.svg"/><Relationship Id="rId25" Type="http://schemas.openxmlformats.org/officeDocument/2006/relationships/image" Target="../media/image929.svg"/><Relationship Id="rId2" Type="http://schemas.openxmlformats.org/officeDocument/2006/relationships/image" Target="../media/image906.png"/><Relationship Id="rId16" Type="http://schemas.openxmlformats.org/officeDocument/2006/relationships/image" Target="../media/image920.png"/><Relationship Id="rId20" Type="http://schemas.openxmlformats.org/officeDocument/2006/relationships/image" Target="../media/image9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915.svg"/><Relationship Id="rId24" Type="http://schemas.openxmlformats.org/officeDocument/2006/relationships/image" Target="../media/image928.png"/><Relationship Id="rId5" Type="http://schemas.openxmlformats.org/officeDocument/2006/relationships/image" Target="../media/image909.svg"/><Relationship Id="rId15" Type="http://schemas.openxmlformats.org/officeDocument/2006/relationships/image" Target="../media/image919.svg"/><Relationship Id="rId23" Type="http://schemas.openxmlformats.org/officeDocument/2006/relationships/image" Target="../media/image927.svg"/><Relationship Id="rId10" Type="http://schemas.openxmlformats.org/officeDocument/2006/relationships/image" Target="../media/image914.png"/><Relationship Id="rId19" Type="http://schemas.openxmlformats.org/officeDocument/2006/relationships/image" Target="../media/image923.svg"/><Relationship Id="rId4" Type="http://schemas.openxmlformats.org/officeDocument/2006/relationships/image" Target="../media/image908.png"/><Relationship Id="rId9" Type="http://schemas.openxmlformats.org/officeDocument/2006/relationships/image" Target="../media/image913.svg"/><Relationship Id="rId14" Type="http://schemas.openxmlformats.org/officeDocument/2006/relationships/image" Target="../media/image918.png"/><Relationship Id="rId22" Type="http://schemas.openxmlformats.org/officeDocument/2006/relationships/image" Target="../media/image92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1.svg"/><Relationship Id="rId18" Type="http://schemas.openxmlformats.org/officeDocument/2006/relationships/image" Target="../media/image946.png"/><Relationship Id="rId26" Type="http://schemas.openxmlformats.org/officeDocument/2006/relationships/image" Target="../media/image954.png"/><Relationship Id="rId39" Type="http://schemas.openxmlformats.org/officeDocument/2006/relationships/image" Target="../media/image967.svg"/><Relationship Id="rId21" Type="http://schemas.openxmlformats.org/officeDocument/2006/relationships/image" Target="../media/image949.svg"/><Relationship Id="rId34" Type="http://schemas.openxmlformats.org/officeDocument/2006/relationships/image" Target="../media/image962.png"/><Relationship Id="rId42" Type="http://schemas.openxmlformats.org/officeDocument/2006/relationships/image" Target="../media/image970.png"/><Relationship Id="rId47" Type="http://schemas.openxmlformats.org/officeDocument/2006/relationships/image" Target="../media/image975.svg"/><Relationship Id="rId50" Type="http://schemas.openxmlformats.org/officeDocument/2006/relationships/image" Target="../media/image978.png"/><Relationship Id="rId55" Type="http://schemas.openxmlformats.org/officeDocument/2006/relationships/image" Target="../media/image983.svg"/><Relationship Id="rId7" Type="http://schemas.openxmlformats.org/officeDocument/2006/relationships/image" Target="../media/image935.svg"/><Relationship Id="rId2" Type="http://schemas.openxmlformats.org/officeDocument/2006/relationships/image" Target="../media/image930.png"/><Relationship Id="rId16" Type="http://schemas.openxmlformats.org/officeDocument/2006/relationships/image" Target="../media/image944.png"/><Relationship Id="rId29" Type="http://schemas.openxmlformats.org/officeDocument/2006/relationships/image" Target="../media/image957.svg"/><Relationship Id="rId11" Type="http://schemas.openxmlformats.org/officeDocument/2006/relationships/image" Target="../media/image939.svg"/><Relationship Id="rId24" Type="http://schemas.openxmlformats.org/officeDocument/2006/relationships/image" Target="../media/image952.png"/><Relationship Id="rId32" Type="http://schemas.openxmlformats.org/officeDocument/2006/relationships/image" Target="../media/image960.png"/><Relationship Id="rId37" Type="http://schemas.openxmlformats.org/officeDocument/2006/relationships/image" Target="../media/image965.svg"/><Relationship Id="rId40" Type="http://schemas.openxmlformats.org/officeDocument/2006/relationships/image" Target="../media/image968.png"/><Relationship Id="rId45" Type="http://schemas.openxmlformats.org/officeDocument/2006/relationships/image" Target="../media/image973.svg"/><Relationship Id="rId53" Type="http://schemas.openxmlformats.org/officeDocument/2006/relationships/image" Target="../media/image981.svg"/><Relationship Id="rId5" Type="http://schemas.openxmlformats.org/officeDocument/2006/relationships/image" Target="../media/image933.svg"/><Relationship Id="rId19" Type="http://schemas.openxmlformats.org/officeDocument/2006/relationships/image" Target="../media/image947.svg"/><Relationship Id="rId4" Type="http://schemas.openxmlformats.org/officeDocument/2006/relationships/image" Target="../media/image932.png"/><Relationship Id="rId9" Type="http://schemas.openxmlformats.org/officeDocument/2006/relationships/image" Target="../media/image937.svg"/><Relationship Id="rId14" Type="http://schemas.openxmlformats.org/officeDocument/2006/relationships/image" Target="../media/image942.png"/><Relationship Id="rId22" Type="http://schemas.openxmlformats.org/officeDocument/2006/relationships/image" Target="../media/image950.png"/><Relationship Id="rId27" Type="http://schemas.openxmlformats.org/officeDocument/2006/relationships/image" Target="../media/image955.svg"/><Relationship Id="rId30" Type="http://schemas.openxmlformats.org/officeDocument/2006/relationships/image" Target="../media/image958.png"/><Relationship Id="rId35" Type="http://schemas.openxmlformats.org/officeDocument/2006/relationships/image" Target="../media/image963.svg"/><Relationship Id="rId43" Type="http://schemas.openxmlformats.org/officeDocument/2006/relationships/image" Target="../media/image971.svg"/><Relationship Id="rId48" Type="http://schemas.openxmlformats.org/officeDocument/2006/relationships/image" Target="../media/image976.png"/><Relationship Id="rId56" Type="http://schemas.openxmlformats.org/officeDocument/2006/relationships/image" Target="../media/image984.png"/><Relationship Id="rId8" Type="http://schemas.openxmlformats.org/officeDocument/2006/relationships/image" Target="../media/image936.png"/><Relationship Id="rId51" Type="http://schemas.openxmlformats.org/officeDocument/2006/relationships/image" Target="../media/image979.svg"/><Relationship Id="rId3" Type="http://schemas.openxmlformats.org/officeDocument/2006/relationships/image" Target="../media/image931.svg"/><Relationship Id="rId12" Type="http://schemas.openxmlformats.org/officeDocument/2006/relationships/image" Target="../media/image940.png"/><Relationship Id="rId17" Type="http://schemas.openxmlformats.org/officeDocument/2006/relationships/image" Target="../media/image945.svg"/><Relationship Id="rId25" Type="http://schemas.openxmlformats.org/officeDocument/2006/relationships/image" Target="../media/image953.svg"/><Relationship Id="rId33" Type="http://schemas.openxmlformats.org/officeDocument/2006/relationships/image" Target="../media/image961.svg"/><Relationship Id="rId38" Type="http://schemas.openxmlformats.org/officeDocument/2006/relationships/image" Target="../media/image966.png"/><Relationship Id="rId46" Type="http://schemas.openxmlformats.org/officeDocument/2006/relationships/image" Target="../media/image974.png"/><Relationship Id="rId20" Type="http://schemas.openxmlformats.org/officeDocument/2006/relationships/image" Target="../media/image948.png"/><Relationship Id="rId41" Type="http://schemas.openxmlformats.org/officeDocument/2006/relationships/image" Target="../media/image969.svg"/><Relationship Id="rId54" Type="http://schemas.openxmlformats.org/officeDocument/2006/relationships/image" Target="../media/image9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4.png"/><Relationship Id="rId15" Type="http://schemas.openxmlformats.org/officeDocument/2006/relationships/image" Target="../media/image943.svg"/><Relationship Id="rId23" Type="http://schemas.openxmlformats.org/officeDocument/2006/relationships/image" Target="../media/image951.svg"/><Relationship Id="rId28" Type="http://schemas.openxmlformats.org/officeDocument/2006/relationships/image" Target="../media/image956.png"/><Relationship Id="rId36" Type="http://schemas.openxmlformats.org/officeDocument/2006/relationships/image" Target="../media/image964.png"/><Relationship Id="rId49" Type="http://schemas.openxmlformats.org/officeDocument/2006/relationships/image" Target="../media/image977.svg"/><Relationship Id="rId57" Type="http://schemas.openxmlformats.org/officeDocument/2006/relationships/image" Target="../media/image985.svg"/><Relationship Id="rId10" Type="http://schemas.openxmlformats.org/officeDocument/2006/relationships/image" Target="../media/image938.png"/><Relationship Id="rId31" Type="http://schemas.openxmlformats.org/officeDocument/2006/relationships/image" Target="../media/image959.svg"/><Relationship Id="rId44" Type="http://schemas.openxmlformats.org/officeDocument/2006/relationships/image" Target="../media/image972.png"/><Relationship Id="rId52" Type="http://schemas.openxmlformats.org/officeDocument/2006/relationships/image" Target="../media/image9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2.png"/><Relationship Id="rId13" Type="http://schemas.openxmlformats.org/officeDocument/2006/relationships/image" Target="../media/image997.svg"/><Relationship Id="rId18" Type="http://schemas.openxmlformats.org/officeDocument/2006/relationships/image" Target="../media/image1002.png"/><Relationship Id="rId3" Type="http://schemas.openxmlformats.org/officeDocument/2006/relationships/image" Target="../media/image987.svg"/><Relationship Id="rId21" Type="http://schemas.openxmlformats.org/officeDocument/2006/relationships/image" Target="../media/image1005.svg"/><Relationship Id="rId7" Type="http://schemas.openxmlformats.org/officeDocument/2006/relationships/image" Target="../media/image991.svg"/><Relationship Id="rId12" Type="http://schemas.openxmlformats.org/officeDocument/2006/relationships/image" Target="../media/image996.png"/><Relationship Id="rId17" Type="http://schemas.openxmlformats.org/officeDocument/2006/relationships/image" Target="../media/image1001.svg"/><Relationship Id="rId25" Type="http://schemas.openxmlformats.org/officeDocument/2006/relationships/image" Target="../media/image1009.svg"/><Relationship Id="rId2" Type="http://schemas.openxmlformats.org/officeDocument/2006/relationships/image" Target="../media/image986.png"/><Relationship Id="rId16" Type="http://schemas.openxmlformats.org/officeDocument/2006/relationships/image" Target="../media/image1000.png"/><Relationship Id="rId20" Type="http://schemas.openxmlformats.org/officeDocument/2006/relationships/image" Target="../media/image10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995.svg"/><Relationship Id="rId24" Type="http://schemas.openxmlformats.org/officeDocument/2006/relationships/image" Target="../media/image1008.png"/><Relationship Id="rId5" Type="http://schemas.openxmlformats.org/officeDocument/2006/relationships/image" Target="../media/image989.svg"/><Relationship Id="rId15" Type="http://schemas.openxmlformats.org/officeDocument/2006/relationships/image" Target="../media/image999.svg"/><Relationship Id="rId23" Type="http://schemas.openxmlformats.org/officeDocument/2006/relationships/image" Target="../media/image1007.svg"/><Relationship Id="rId10" Type="http://schemas.openxmlformats.org/officeDocument/2006/relationships/image" Target="../media/image994.png"/><Relationship Id="rId19" Type="http://schemas.openxmlformats.org/officeDocument/2006/relationships/image" Target="../media/image1003.svg"/><Relationship Id="rId4" Type="http://schemas.openxmlformats.org/officeDocument/2006/relationships/image" Target="../media/image988.png"/><Relationship Id="rId9" Type="http://schemas.openxmlformats.org/officeDocument/2006/relationships/image" Target="../media/image993.svg"/><Relationship Id="rId14" Type="http://schemas.openxmlformats.org/officeDocument/2006/relationships/image" Target="../media/image998.png"/><Relationship Id="rId22" Type="http://schemas.openxmlformats.org/officeDocument/2006/relationships/image" Target="../media/image10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6.png"/><Relationship Id="rId13" Type="http://schemas.openxmlformats.org/officeDocument/2006/relationships/image" Target="../media/image1021.svg"/><Relationship Id="rId18" Type="http://schemas.openxmlformats.org/officeDocument/2006/relationships/image" Target="../media/image1026.png"/><Relationship Id="rId3" Type="http://schemas.openxmlformats.org/officeDocument/2006/relationships/image" Target="../media/image1011.svg"/><Relationship Id="rId21" Type="http://schemas.openxmlformats.org/officeDocument/2006/relationships/image" Target="../media/image1029.svg"/><Relationship Id="rId7" Type="http://schemas.openxmlformats.org/officeDocument/2006/relationships/image" Target="../media/image1015.svg"/><Relationship Id="rId12" Type="http://schemas.openxmlformats.org/officeDocument/2006/relationships/image" Target="../media/image1020.png"/><Relationship Id="rId17" Type="http://schemas.openxmlformats.org/officeDocument/2006/relationships/image" Target="../media/image1025.svg"/><Relationship Id="rId2" Type="http://schemas.openxmlformats.org/officeDocument/2006/relationships/image" Target="../media/image1010.png"/><Relationship Id="rId16" Type="http://schemas.openxmlformats.org/officeDocument/2006/relationships/image" Target="../media/image1024.png"/><Relationship Id="rId20" Type="http://schemas.openxmlformats.org/officeDocument/2006/relationships/image" Target="../media/image10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4.png"/><Relationship Id="rId11" Type="http://schemas.openxmlformats.org/officeDocument/2006/relationships/image" Target="../media/image1019.svg"/><Relationship Id="rId5" Type="http://schemas.openxmlformats.org/officeDocument/2006/relationships/image" Target="../media/image1013.svg"/><Relationship Id="rId15" Type="http://schemas.openxmlformats.org/officeDocument/2006/relationships/image" Target="../media/image1023.svg"/><Relationship Id="rId23" Type="http://schemas.openxmlformats.org/officeDocument/2006/relationships/image" Target="../media/image1031.svg"/><Relationship Id="rId10" Type="http://schemas.openxmlformats.org/officeDocument/2006/relationships/image" Target="../media/image1018.png"/><Relationship Id="rId19" Type="http://schemas.openxmlformats.org/officeDocument/2006/relationships/image" Target="../media/image1027.svg"/><Relationship Id="rId4" Type="http://schemas.openxmlformats.org/officeDocument/2006/relationships/image" Target="../media/image1012.png"/><Relationship Id="rId9" Type="http://schemas.openxmlformats.org/officeDocument/2006/relationships/image" Target="../media/image1017.svg"/><Relationship Id="rId14" Type="http://schemas.openxmlformats.org/officeDocument/2006/relationships/image" Target="../media/image1022.png"/><Relationship Id="rId22" Type="http://schemas.openxmlformats.org/officeDocument/2006/relationships/image" Target="../media/image103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3.svg"/><Relationship Id="rId18" Type="http://schemas.openxmlformats.org/officeDocument/2006/relationships/image" Target="../media/image1048.png"/><Relationship Id="rId26" Type="http://schemas.openxmlformats.org/officeDocument/2006/relationships/image" Target="../media/image1056.png"/><Relationship Id="rId3" Type="http://schemas.openxmlformats.org/officeDocument/2006/relationships/image" Target="../media/image1033.svg"/><Relationship Id="rId21" Type="http://schemas.openxmlformats.org/officeDocument/2006/relationships/image" Target="../media/image1051.svg"/><Relationship Id="rId7" Type="http://schemas.openxmlformats.org/officeDocument/2006/relationships/image" Target="../media/image1037.svg"/><Relationship Id="rId12" Type="http://schemas.openxmlformats.org/officeDocument/2006/relationships/image" Target="../media/image1042.png"/><Relationship Id="rId17" Type="http://schemas.openxmlformats.org/officeDocument/2006/relationships/image" Target="../media/image1047.svg"/><Relationship Id="rId25" Type="http://schemas.openxmlformats.org/officeDocument/2006/relationships/image" Target="../media/image1055.svg"/><Relationship Id="rId33" Type="http://schemas.openxmlformats.org/officeDocument/2006/relationships/image" Target="../media/image1063.svg"/><Relationship Id="rId2" Type="http://schemas.openxmlformats.org/officeDocument/2006/relationships/image" Target="../media/image1032.png"/><Relationship Id="rId16" Type="http://schemas.openxmlformats.org/officeDocument/2006/relationships/image" Target="../media/image1046.png"/><Relationship Id="rId20" Type="http://schemas.openxmlformats.org/officeDocument/2006/relationships/image" Target="../media/image1050.png"/><Relationship Id="rId29" Type="http://schemas.openxmlformats.org/officeDocument/2006/relationships/image" Target="../media/image10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6.png"/><Relationship Id="rId11" Type="http://schemas.openxmlformats.org/officeDocument/2006/relationships/image" Target="../media/image1041.svg"/><Relationship Id="rId24" Type="http://schemas.openxmlformats.org/officeDocument/2006/relationships/image" Target="../media/image1054.png"/><Relationship Id="rId32" Type="http://schemas.openxmlformats.org/officeDocument/2006/relationships/image" Target="../media/image1062.png"/><Relationship Id="rId5" Type="http://schemas.openxmlformats.org/officeDocument/2006/relationships/image" Target="../media/image1035.svg"/><Relationship Id="rId15" Type="http://schemas.openxmlformats.org/officeDocument/2006/relationships/image" Target="../media/image1045.svg"/><Relationship Id="rId23" Type="http://schemas.openxmlformats.org/officeDocument/2006/relationships/image" Target="../media/image1053.svg"/><Relationship Id="rId28" Type="http://schemas.openxmlformats.org/officeDocument/2006/relationships/image" Target="../media/image1058.png"/><Relationship Id="rId10" Type="http://schemas.openxmlformats.org/officeDocument/2006/relationships/image" Target="../media/image1040.png"/><Relationship Id="rId19" Type="http://schemas.openxmlformats.org/officeDocument/2006/relationships/image" Target="../media/image1049.svg"/><Relationship Id="rId31" Type="http://schemas.openxmlformats.org/officeDocument/2006/relationships/image" Target="../media/image1061.svg"/><Relationship Id="rId4" Type="http://schemas.openxmlformats.org/officeDocument/2006/relationships/image" Target="../media/image1034.png"/><Relationship Id="rId9" Type="http://schemas.openxmlformats.org/officeDocument/2006/relationships/image" Target="../media/image1039.svg"/><Relationship Id="rId14" Type="http://schemas.openxmlformats.org/officeDocument/2006/relationships/image" Target="../media/image1044.png"/><Relationship Id="rId22" Type="http://schemas.openxmlformats.org/officeDocument/2006/relationships/image" Target="../media/image1052.png"/><Relationship Id="rId27" Type="http://schemas.openxmlformats.org/officeDocument/2006/relationships/image" Target="../media/image1057.svg"/><Relationship Id="rId30" Type="http://schemas.openxmlformats.org/officeDocument/2006/relationships/image" Target="../media/image1060.png"/><Relationship Id="rId8" Type="http://schemas.openxmlformats.org/officeDocument/2006/relationships/image" Target="../media/image1038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5.svg"/><Relationship Id="rId18" Type="http://schemas.openxmlformats.org/officeDocument/2006/relationships/image" Target="../media/image1080.png"/><Relationship Id="rId26" Type="http://schemas.openxmlformats.org/officeDocument/2006/relationships/image" Target="../media/image1088.png"/><Relationship Id="rId39" Type="http://schemas.openxmlformats.org/officeDocument/2006/relationships/image" Target="../media/image1101.svg"/><Relationship Id="rId21" Type="http://schemas.openxmlformats.org/officeDocument/2006/relationships/image" Target="../media/image1083.svg"/><Relationship Id="rId34" Type="http://schemas.openxmlformats.org/officeDocument/2006/relationships/image" Target="../media/image1096.png"/><Relationship Id="rId42" Type="http://schemas.openxmlformats.org/officeDocument/2006/relationships/image" Target="../media/image1104.png"/><Relationship Id="rId47" Type="http://schemas.openxmlformats.org/officeDocument/2006/relationships/image" Target="../media/image1109.svg"/><Relationship Id="rId7" Type="http://schemas.openxmlformats.org/officeDocument/2006/relationships/image" Target="../media/image1069.svg"/><Relationship Id="rId2" Type="http://schemas.openxmlformats.org/officeDocument/2006/relationships/image" Target="../media/image1064.png"/><Relationship Id="rId16" Type="http://schemas.openxmlformats.org/officeDocument/2006/relationships/image" Target="../media/image1078.png"/><Relationship Id="rId29" Type="http://schemas.openxmlformats.org/officeDocument/2006/relationships/image" Target="../media/image1091.svg"/><Relationship Id="rId11" Type="http://schemas.openxmlformats.org/officeDocument/2006/relationships/image" Target="../media/image1073.svg"/><Relationship Id="rId24" Type="http://schemas.openxmlformats.org/officeDocument/2006/relationships/image" Target="../media/image1086.png"/><Relationship Id="rId32" Type="http://schemas.openxmlformats.org/officeDocument/2006/relationships/image" Target="../media/image1094.png"/><Relationship Id="rId37" Type="http://schemas.openxmlformats.org/officeDocument/2006/relationships/image" Target="../media/image1099.svg"/><Relationship Id="rId40" Type="http://schemas.openxmlformats.org/officeDocument/2006/relationships/image" Target="../media/image1102.png"/><Relationship Id="rId45" Type="http://schemas.openxmlformats.org/officeDocument/2006/relationships/image" Target="../media/image1107.svg"/><Relationship Id="rId5" Type="http://schemas.openxmlformats.org/officeDocument/2006/relationships/image" Target="../media/image1067.svg"/><Relationship Id="rId15" Type="http://schemas.openxmlformats.org/officeDocument/2006/relationships/image" Target="../media/image1077.svg"/><Relationship Id="rId23" Type="http://schemas.openxmlformats.org/officeDocument/2006/relationships/image" Target="../media/image1085.svg"/><Relationship Id="rId28" Type="http://schemas.openxmlformats.org/officeDocument/2006/relationships/image" Target="../media/image1090.png"/><Relationship Id="rId36" Type="http://schemas.openxmlformats.org/officeDocument/2006/relationships/image" Target="../media/image1098.png"/><Relationship Id="rId49" Type="http://schemas.openxmlformats.org/officeDocument/2006/relationships/image" Target="../media/image1111.svg"/><Relationship Id="rId10" Type="http://schemas.openxmlformats.org/officeDocument/2006/relationships/image" Target="../media/image1072.png"/><Relationship Id="rId19" Type="http://schemas.openxmlformats.org/officeDocument/2006/relationships/image" Target="../media/image1081.svg"/><Relationship Id="rId31" Type="http://schemas.openxmlformats.org/officeDocument/2006/relationships/image" Target="../media/image1093.svg"/><Relationship Id="rId44" Type="http://schemas.openxmlformats.org/officeDocument/2006/relationships/image" Target="../media/image1106.png"/><Relationship Id="rId4" Type="http://schemas.openxmlformats.org/officeDocument/2006/relationships/image" Target="../media/image1066.png"/><Relationship Id="rId9" Type="http://schemas.openxmlformats.org/officeDocument/2006/relationships/image" Target="../media/image1071.svg"/><Relationship Id="rId14" Type="http://schemas.openxmlformats.org/officeDocument/2006/relationships/image" Target="../media/image1076.png"/><Relationship Id="rId22" Type="http://schemas.openxmlformats.org/officeDocument/2006/relationships/image" Target="../media/image1084.png"/><Relationship Id="rId27" Type="http://schemas.openxmlformats.org/officeDocument/2006/relationships/image" Target="../media/image1089.svg"/><Relationship Id="rId30" Type="http://schemas.openxmlformats.org/officeDocument/2006/relationships/image" Target="../media/image1092.png"/><Relationship Id="rId35" Type="http://schemas.openxmlformats.org/officeDocument/2006/relationships/image" Target="../media/image1097.svg"/><Relationship Id="rId43" Type="http://schemas.openxmlformats.org/officeDocument/2006/relationships/image" Target="../media/image1105.svg"/><Relationship Id="rId48" Type="http://schemas.openxmlformats.org/officeDocument/2006/relationships/image" Target="../media/image1110.png"/><Relationship Id="rId8" Type="http://schemas.openxmlformats.org/officeDocument/2006/relationships/image" Target="../media/image1070.png"/><Relationship Id="rId3" Type="http://schemas.openxmlformats.org/officeDocument/2006/relationships/image" Target="../media/image1065.svg"/><Relationship Id="rId12" Type="http://schemas.openxmlformats.org/officeDocument/2006/relationships/image" Target="../media/image1074.png"/><Relationship Id="rId17" Type="http://schemas.openxmlformats.org/officeDocument/2006/relationships/image" Target="../media/image1079.svg"/><Relationship Id="rId25" Type="http://schemas.openxmlformats.org/officeDocument/2006/relationships/image" Target="../media/image1087.svg"/><Relationship Id="rId33" Type="http://schemas.openxmlformats.org/officeDocument/2006/relationships/image" Target="../media/image1095.svg"/><Relationship Id="rId38" Type="http://schemas.openxmlformats.org/officeDocument/2006/relationships/image" Target="../media/image1100.png"/><Relationship Id="rId46" Type="http://schemas.openxmlformats.org/officeDocument/2006/relationships/image" Target="../media/image1108.png"/><Relationship Id="rId20" Type="http://schemas.openxmlformats.org/officeDocument/2006/relationships/image" Target="../media/image1082.png"/><Relationship Id="rId41" Type="http://schemas.openxmlformats.org/officeDocument/2006/relationships/image" Target="../media/image1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3.svg"/><Relationship Id="rId18" Type="http://schemas.openxmlformats.org/officeDocument/2006/relationships/image" Target="../media/image1128.png"/><Relationship Id="rId26" Type="http://schemas.openxmlformats.org/officeDocument/2006/relationships/image" Target="../media/image1136.png"/><Relationship Id="rId39" Type="http://schemas.openxmlformats.org/officeDocument/2006/relationships/image" Target="../media/image1149.svg"/><Relationship Id="rId21" Type="http://schemas.openxmlformats.org/officeDocument/2006/relationships/image" Target="../media/image1131.svg"/><Relationship Id="rId34" Type="http://schemas.openxmlformats.org/officeDocument/2006/relationships/image" Target="../media/image1144.png"/><Relationship Id="rId7" Type="http://schemas.openxmlformats.org/officeDocument/2006/relationships/image" Target="../media/image1117.svg"/><Relationship Id="rId2" Type="http://schemas.openxmlformats.org/officeDocument/2006/relationships/image" Target="../media/image1112.png"/><Relationship Id="rId16" Type="http://schemas.openxmlformats.org/officeDocument/2006/relationships/image" Target="../media/image1126.png"/><Relationship Id="rId20" Type="http://schemas.openxmlformats.org/officeDocument/2006/relationships/image" Target="../media/image1130.png"/><Relationship Id="rId29" Type="http://schemas.openxmlformats.org/officeDocument/2006/relationships/image" Target="../media/image1139.svg"/><Relationship Id="rId41" Type="http://schemas.openxmlformats.org/officeDocument/2006/relationships/image" Target="../media/image11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1.svg"/><Relationship Id="rId24" Type="http://schemas.openxmlformats.org/officeDocument/2006/relationships/image" Target="../media/image1134.png"/><Relationship Id="rId32" Type="http://schemas.openxmlformats.org/officeDocument/2006/relationships/image" Target="../media/image1142.png"/><Relationship Id="rId37" Type="http://schemas.openxmlformats.org/officeDocument/2006/relationships/image" Target="../media/image1147.svg"/><Relationship Id="rId40" Type="http://schemas.openxmlformats.org/officeDocument/2006/relationships/image" Target="../media/image1150.png"/><Relationship Id="rId5" Type="http://schemas.openxmlformats.org/officeDocument/2006/relationships/image" Target="../media/image1115.svg"/><Relationship Id="rId15" Type="http://schemas.openxmlformats.org/officeDocument/2006/relationships/image" Target="../media/image1125.svg"/><Relationship Id="rId23" Type="http://schemas.openxmlformats.org/officeDocument/2006/relationships/image" Target="../media/image1133.svg"/><Relationship Id="rId28" Type="http://schemas.openxmlformats.org/officeDocument/2006/relationships/image" Target="../media/image1138.png"/><Relationship Id="rId36" Type="http://schemas.openxmlformats.org/officeDocument/2006/relationships/image" Target="../media/image1146.png"/><Relationship Id="rId10" Type="http://schemas.openxmlformats.org/officeDocument/2006/relationships/image" Target="../media/image1120.png"/><Relationship Id="rId19" Type="http://schemas.openxmlformats.org/officeDocument/2006/relationships/image" Target="../media/image1129.svg"/><Relationship Id="rId31" Type="http://schemas.openxmlformats.org/officeDocument/2006/relationships/image" Target="../media/image1141.svg"/><Relationship Id="rId4" Type="http://schemas.openxmlformats.org/officeDocument/2006/relationships/image" Target="../media/image1114.png"/><Relationship Id="rId9" Type="http://schemas.openxmlformats.org/officeDocument/2006/relationships/image" Target="../media/image1119.svg"/><Relationship Id="rId14" Type="http://schemas.openxmlformats.org/officeDocument/2006/relationships/image" Target="../media/image1124.png"/><Relationship Id="rId22" Type="http://schemas.openxmlformats.org/officeDocument/2006/relationships/image" Target="../media/image1132.png"/><Relationship Id="rId27" Type="http://schemas.openxmlformats.org/officeDocument/2006/relationships/image" Target="../media/image1137.svg"/><Relationship Id="rId30" Type="http://schemas.openxmlformats.org/officeDocument/2006/relationships/image" Target="../media/image1140.png"/><Relationship Id="rId35" Type="http://schemas.openxmlformats.org/officeDocument/2006/relationships/image" Target="../media/image1145.svg"/><Relationship Id="rId8" Type="http://schemas.openxmlformats.org/officeDocument/2006/relationships/image" Target="../media/image1118.png"/><Relationship Id="rId3" Type="http://schemas.openxmlformats.org/officeDocument/2006/relationships/image" Target="../media/image1113.svg"/><Relationship Id="rId12" Type="http://schemas.openxmlformats.org/officeDocument/2006/relationships/image" Target="../media/image1122.png"/><Relationship Id="rId17" Type="http://schemas.openxmlformats.org/officeDocument/2006/relationships/image" Target="../media/image1127.svg"/><Relationship Id="rId25" Type="http://schemas.openxmlformats.org/officeDocument/2006/relationships/image" Target="../media/image1135.svg"/><Relationship Id="rId33" Type="http://schemas.openxmlformats.org/officeDocument/2006/relationships/image" Target="../media/image1143.svg"/><Relationship Id="rId38" Type="http://schemas.openxmlformats.org/officeDocument/2006/relationships/image" Target="../media/image114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3.svg"/><Relationship Id="rId18" Type="http://schemas.openxmlformats.org/officeDocument/2006/relationships/image" Target="../media/image1168.png"/><Relationship Id="rId26" Type="http://schemas.openxmlformats.org/officeDocument/2006/relationships/image" Target="../media/image1176.png"/><Relationship Id="rId39" Type="http://schemas.openxmlformats.org/officeDocument/2006/relationships/image" Target="../media/image1189.svg"/><Relationship Id="rId21" Type="http://schemas.openxmlformats.org/officeDocument/2006/relationships/image" Target="../media/image1171.svg"/><Relationship Id="rId34" Type="http://schemas.openxmlformats.org/officeDocument/2006/relationships/image" Target="../media/image1184.png"/><Relationship Id="rId7" Type="http://schemas.openxmlformats.org/officeDocument/2006/relationships/image" Target="../media/image1157.svg"/><Relationship Id="rId2" Type="http://schemas.openxmlformats.org/officeDocument/2006/relationships/image" Target="../media/image1152.png"/><Relationship Id="rId16" Type="http://schemas.openxmlformats.org/officeDocument/2006/relationships/image" Target="../media/image1166.png"/><Relationship Id="rId20" Type="http://schemas.openxmlformats.org/officeDocument/2006/relationships/image" Target="../media/image1170.png"/><Relationship Id="rId29" Type="http://schemas.openxmlformats.org/officeDocument/2006/relationships/image" Target="../media/image1179.svg"/><Relationship Id="rId41" Type="http://schemas.openxmlformats.org/officeDocument/2006/relationships/image" Target="../media/image11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6.png"/><Relationship Id="rId11" Type="http://schemas.openxmlformats.org/officeDocument/2006/relationships/image" Target="../media/image1161.svg"/><Relationship Id="rId24" Type="http://schemas.openxmlformats.org/officeDocument/2006/relationships/image" Target="../media/image1174.png"/><Relationship Id="rId32" Type="http://schemas.openxmlformats.org/officeDocument/2006/relationships/image" Target="../media/image1182.png"/><Relationship Id="rId37" Type="http://schemas.openxmlformats.org/officeDocument/2006/relationships/image" Target="../media/image1187.svg"/><Relationship Id="rId40" Type="http://schemas.openxmlformats.org/officeDocument/2006/relationships/image" Target="../media/image1190.png"/><Relationship Id="rId5" Type="http://schemas.openxmlformats.org/officeDocument/2006/relationships/image" Target="../media/image1155.svg"/><Relationship Id="rId15" Type="http://schemas.openxmlformats.org/officeDocument/2006/relationships/image" Target="../media/image1165.svg"/><Relationship Id="rId23" Type="http://schemas.openxmlformats.org/officeDocument/2006/relationships/image" Target="../media/image1173.svg"/><Relationship Id="rId28" Type="http://schemas.openxmlformats.org/officeDocument/2006/relationships/image" Target="../media/image1178.png"/><Relationship Id="rId36" Type="http://schemas.openxmlformats.org/officeDocument/2006/relationships/image" Target="../media/image1186.png"/><Relationship Id="rId10" Type="http://schemas.openxmlformats.org/officeDocument/2006/relationships/image" Target="../media/image1160.png"/><Relationship Id="rId19" Type="http://schemas.openxmlformats.org/officeDocument/2006/relationships/image" Target="../media/image1169.svg"/><Relationship Id="rId31" Type="http://schemas.openxmlformats.org/officeDocument/2006/relationships/image" Target="../media/image1181.svg"/><Relationship Id="rId4" Type="http://schemas.openxmlformats.org/officeDocument/2006/relationships/image" Target="../media/image1154.png"/><Relationship Id="rId9" Type="http://schemas.openxmlformats.org/officeDocument/2006/relationships/image" Target="../media/image1159.svg"/><Relationship Id="rId14" Type="http://schemas.openxmlformats.org/officeDocument/2006/relationships/image" Target="../media/image1164.png"/><Relationship Id="rId22" Type="http://schemas.openxmlformats.org/officeDocument/2006/relationships/image" Target="../media/image1172.png"/><Relationship Id="rId27" Type="http://schemas.openxmlformats.org/officeDocument/2006/relationships/image" Target="../media/image1177.svg"/><Relationship Id="rId30" Type="http://schemas.openxmlformats.org/officeDocument/2006/relationships/image" Target="../media/image1180.png"/><Relationship Id="rId35" Type="http://schemas.openxmlformats.org/officeDocument/2006/relationships/image" Target="../media/image1185.svg"/><Relationship Id="rId8" Type="http://schemas.openxmlformats.org/officeDocument/2006/relationships/image" Target="../media/image1158.png"/><Relationship Id="rId3" Type="http://schemas.openxmlformats.org/officeDocument/2006/relationships/image" Target="../media/image1153.svg"/><Relationship Id="rId12" Type="http://schemas.openxmlformats.org/officeDocument/2006/relationships/image" Target="../media/image1162.png"/><Relationship Id="rId17" Type="http://schemas.openxmlformats.org/officeDocument/2006/relationships/image" Target="../media/image1167.svg"/><Relationship Id="rId25" Type="http://schemas.openxmlformats.org/officeDocument/2006/relationships/image" Target="../media/image1175.svg"/><Relationship Id="rId33" Type="http://schemas.openxmlformats.org/officeDocument/2006/relationships/image" Target="../media/image1183.svg"/><Relationship Id="rId38" Type="http://schemas.openxmlformats.org/officeDocument/2006/relationships/image" Target="../media/image118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19" Type="http://schemas.openxmlformats.org/officeDocument/2006/relationships/image" Target="../media/image67.sv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sv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9" Type="http://schemas.openxmlformats.org/officeDocument/2006/relationships/image" Target="../media/image141.svg"/><Relationship Id="rId21" Type="http://schemas.openxmlformats.org/officeDocument/2006/relationships/image" Target="../media/image123.sv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31.svg"/><Relationship Id="rId41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sv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svg"/><Relationship Id="rId40" Type="http://schemas.openxmlformats.org/officeDocument/2006/relationships/image" Target="../media/image142.png"/><Relationship Id="rId5" Type="http://schemas.openxmlformats.org/officeDocument/2006/relationships/image" Target="../media/image107.svg"/><Relationship Id="rId15" Type="http://schemas.openxmlformats.org/officeDocument/2006/relationships/image" Target="../media/image117.svg"/><Relationship Id="rId23" Type="http://schemas.openxmlformats.org/officeDocument/2006/relationships/image" Target="../media/image125.sv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12.png"/><Relationship Id="rId19" Type="http://schemas.openxmlformats.org/officeDocument/2006/relationships/image" Target="../media/image121.svg"/><Relationship Id="rId31" Type="http://schemas.openxmlformats.org/officeDocument/2006/relationships/image" Target="../media/image133.svg"/><Relationship Id="rId4" Type="http://schemas.openxmlformats.org/officeDocument/2006/relationships/image" Target="../media/image106.png"/><Relationship Id="rId9" Type="http://schemas.openxmlformats.org/officeDocument/2006/relationships/image" Target="../media/image111.sv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svg"/><Relationship Id="rId30" Type="http://schemas.openxmlformats.org/officeDocument/2006/relationships/image" Target="../media/image132.png"/><Relationship Id="rId35" Type="http://schemas.openxmlformats.org/officeDocument/2006/relationships/image" Target="../media/image137.svg"/><Relationship Id="rId43" Type="http://schemas.openxmlformats.org/officeDocument/2006/relationships/image" Target="../media/image145.svg"/><Relationship Id="rId8" Type="http://schemas.openxmlformats.org/officeDocument/2006/relationships/image" Target="../media/image110.png"/><Relationship Id="rId3" Type="http://schemas.openxmlformats.org/officeDocument/2006/relationships/image" Target="../media/image105.svg"/><Relationship Id="rId12" Type="http://schemas.openxmlformats.org/officeDocument/2006/relationships/image" Target="../media/image114.png"/><Relationship Id="rId17" Type="http://schemas.openxmlformats.org/officeDocument/2006/relationships/image" Target="../media/image119.svg"/><Relationship Id="rId25" Type="http://schemas.openxmlformats.org/officeDocument/2006/relationships/image" Target="../media/image127.svg"/><Relationship Id="rId33" Type="http://schemas.openxmlformats.org/officeDocument/2006/relationships/image" Target="../media/image135.svg"/><Relationship Id="rId38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svg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21" Type="http://schemas.openxmlformats.org/officeDocument/2006/relationships/image" Target="../media/image165.svg"/><Relationship Id="rId34" Type="http://schemas.openxmlformats.org/officeDocument/2006/relationships/image" Target="../media/image178.png"/><Relationship Id="rId7" Type="http://schemas.openxmlformats.org/officeDocument/2006/relationships/image" Target="../media/image151.svg"/><Relationship Id="rId12" Type="http://schemas.openxmlformats.org/officeDocument/2006/relationships/image" Target="../media/image156.png"/><Relationship Id="rId17" Type="http://schemas.openxmlformats.org/officeDocument/2006/relationships/image" Target="../media/image161.svg"/><Relationship Id="rId25" Type="http://schemas.openxmlformats.org/officeDocument/2006/relationships/image" Target="../media/image169.svg"/><Relationship Id="rId33" Type="http://schemas.openxmlformats.org/officeDocument/2006/relationships/image" Target="../media/image177.sv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7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sv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37" Type="http://schemas.openxmlformats.org/officeDocument/2006/relationships/image" Target="../media/image181.svg"/><Relationship Id="rId5" Type="http://schemas.openxmlformats.org/officeDocument/2006/relationships/image" Target="../media/image149.svg"/><Relationship Id="rId15" Type="http://schemas.openxmlformats.org/officeDocument/2006/relationships/image" Target="../media/image159.svg"/><Relationship Id="rId23" Type="http://schemas.openxmlformats.org/officeDocument/2006/relationships/image" Target="../media/image167.svg"/><Relationship Id="rId28" Type="http://schemas.openxmlformats.org/officeDocument/2006/relationships/image" Target="../media/image172.png"/><Relationship Id="rId36" Type="http://schemas.openxmlformats.org/officeDocument/2006/relationships/image" Target="../media/image180.png"/><Relationship Id="rId10" Type="http://schemas.openxmlformats.org/officeDocument/2006/relationships/image" Target="../media/image154.png"/><Relationship Id="rId19" Type="http://schemas.openxmlformats.org/officeDocument/2006/relationships/image" Target="../media/image163.svg"/><Relationship Id="rId31" Type="http://schemas.openxmlformats.org/officeDocument/2006/relationships/image" Target="../media/image175.svg"/><Relationship Id="rId4" Type="http://schemas.openxmlformats.org/officeDocument/2006/relationships/image" Target="../media/image148.png"/><Relationship Id="rId9" Type="http://schemas.openxmlformats.org/officeDocument/2006/relationships/image" Target="../media/image153.sv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svg"/><Relationship Id="rId30" Type="http://schemas.openxmlformats.org/officeDocument/2006/relationships/image" Target="../media/image174.png"/><Relationship Id="rId35" Type="http://schemas.openxmlformats.org/officeDocument/2006/relationships/image" Target="../media/image179.svg"/><Relationship Id="rId8" Type="http://schemas.openxmlformats.org/officeDocument/2006/relationships/image" Target="../media/image152.png"/><Relationship Id="rId3" Type="http://schemas.openxmlformats.org/officeDocument/2006/relationships/image" Target="../media/image147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18" Type="http://schemas.openxmlformats.org/officeDocument/2006/relationships/image" Target="../media/image198.png"/><Relationship Id="rId26" Type="http://schemas.openxmlformats.org/officeDocument/2006/relationships/image" Target="../media/image206.png"/><Relationship Id="rId39" Type="http://schemas.openxmlformats.org/officeDocument/2006/relationships/image" Target="../media/image219.svg"/><Relationship Id="rId21" Type="http://schemas.openxmlformats.org/officeDocument/2006/relationships/image" Target="../media/image201.svg"/><Relationship Id="rId34" Type="http://schemas.openxmlformats.org/officeDocument/2006/relationships/image" Target="../media/image214.png"/><Relationship Id="rId7" Type="http://schemas.openxmlformats.org/officeDocument/2006/relationships/image" Target="../media/image187.svg"/><Relationship Id="rId2" Type="http://schemas.openxmlformats.org/officeDocument/2006/relationships/image" Target="../media/image182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09.svg"/><Relationship Id="rId41" Type="http://schemas.openxmlformats.org/officeDocument/2006/relationships/image" Target="../media/image2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svg"/><Relationship Id="rId24" Type="http://schemas.openxmlformats.org/officeDocument/2006/relationships/image" Target="../media/image204.png"/><Relationship Id="rId32" Type="http://schemas.openxmlformats.org/officeDocument/2006/relationships/image" Target="../media/image212.png"/><Relationship Id="rId37" Type="http://schemas.openxmlformats.org/officeDocument/2006/relationships/image" Target="../media/image217.svg"/><Relationship Id="rId40" Type="http://schemas.openxmlformats.org/officeDocument/2006/relationships/image" Target="../media/image220.png"/><Relationship Id="rId5" Type="http://schemas.openxmlformats.org/officeDocument/2006/relationships/image" Target="../media/image185.svg"/><Relationship Id="rId15" Type="http://schemas.openxmlformats.org/officeDocument/2006/relationships/image" Target="../media/image195.svg"/><Relationship Id="rId23" Type="http://schemas.openxmlformats.org/officeDocument/2006/relationships/image" Target="../media/image203.svg"/><Relationship Id="rId28" Type="http://schemas.openxmlformats.org/officeDocument/2006/relationships/image" Target="../media/image208.png"/><Relationship Id="rId36" Type="http://schemas.openxmlformats.org/officeDocument/2006/relationships/image" Target="../media/image216.png"/><Relationship Id="rId10" Type="http://schemas.openxmlformats.org/officeDocument/2006/relationships/image" Target="../media/image190.png"/><Relationship Id="rId19" Type="http://schemas.openxmlformats.org/officeDocument/2006/relationships/image" Target="../media/image199.svg"/><Relationship Id="rId31" Type="http://schemas.openxmlformats.org/officeDocument/2006/relationships/image" Target="../media/image211.svg"/><Relationship Id="rId4" Type="http://schemas.openxmlformats.org/officeDocument/2006/relationships/image" Target="../media/image184.png"/><Relationship Id="rId9" Type="http://schemas.openxmlformats.org/officeDocument/2006/relationships/image" Target="../media/image189.sv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Relationship Id="rId27" Type="http://schemas.openxmlformats.org/officeDocument/2006/relationships/image" Target="../media/image207.svg"/><Relationship Id="rId30" Type="http://schemas.openxmlformats.org/officeDocument/2006/relationships/image" Target="../media/image210.png"/><Relationship Id="rId35" Type="http://schemas.openxmlformats.org/officeDocument/2006/relationships/image" Target="../media/image215.svg"/><Relationship Id="rId8" Type="http://schemas.openxmlformats.org/officeDocument/2006/relationships/image" Target="../media/image188.png"/><Relationship Id="rId3" Type="http://schemas.openxmlformats.org/officeDocument/2006/relationships/image" Target="../media/image183.svg"/><Relationship Id="rId12" Type="http://schemas.openxmlformats.org/officeDocument/2006/relationships/image" Target="../media/image192.png"/><Relationship Id="rId17" Type="http://schemas.openxmlformats.org/officeDocument/2006/relationships/image" Target="../media/image197.svg"/><Relationship Id="rId25" Type="http://schemas.openxmlformats.org/officeDocument/2006/relationships/image" Target="../media/image205.svg"/><Relationship Id="rId33" Type="http://schemas.openxmlformats.org/officeDocument/2006/relationships/image" Target="../media/image213.svg"/><Relationship Id="rId38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3.sv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" Type="http://schemas.openxmlformats.org/officeDocument/2006/relationships/image" Target="../media/image223.svg"/><Relationship Id="rId21" Type="http://schemas.openxmlformats.org/officeDocument/2006/relationships/image" Target="../media/image241.svg"/><Relationship Id="rId7" Type="http://schemas.openxmlformats.org/officeDocument/2006/relationships/image" Target="../media/image227.svg"/><Relationship Id="rId12" Type="http://schemas.openxmlformats.org/officeDocument/2006/relationships/image" Target="../media/image232.png"/><Relationship Id="rId17" Type="http://schemas.openxmlformats.org/officeDocument/2006/relationships/image" Target="../media/image237.svg"/><Relationship Id="rId25" Type="http://schemas.openxmlformats.org/officeDocument/2006/relationships/image" Target="../media/image245.svg"/><Relationship Id="rId33" Type="http://schemas.openxmlformats.org/officeDocument/2006/relationships/image" Target="../media/image253.sv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29" Type="http://schemas.openxmlformats.org/officeDocument/2006/relationships/image" Target="../media/image2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24" Type="http://schemas.openxmlformats.org/officeDocument/2006/relationships/image" Target="../media/image244.png"/><Relationship Id="rId32" Type="http://schemas.openxmlformats.org/officeDocument/2006/relationships/image" Target="../media/image252.png"/><Relationship Id="rId5" Type="http://schemas.openxmlformats.org/officeDocument/2006/relationships/image" Target="../media/image225.svg"/><Relationship Id="rId15" Type="http://schemas.openxmlformats.org/officeDocument/2006/relationships/image" Target="../media/image235.svg"/><Relationship Id="rId23" Type="http://schemas.openxmlformats.org/officeDocument/2006/relationships/image" Target="../media/image243.svg"/><Relationship Id="rId28" Type="http://schemas.openxmlformats.org/officeDocument/2006/relationships/image" Target="../media/image248.png"/><Relationship Id="rId10" Type="http://schemas.openxmlformats.org/officeDocument/2006/relationships/image" Target="../media/image230.png"/><Relationship Id="rId19" Type="http://schemas.openxmlformats.org/officeDocument/2006/relationships/image" Target="../media/image239.svg"/><Relationship Id="rId31" Type="http://schemas.openxmlformats.org/officeDocument/2006/relationships/image" Target="../media/image251.svg"/><Relationship Id="rId4" Type="http://schemas.openxmlformats.org/officeDocument/2006/relationships/image" Target="../media/image224.png"/><Relationship Id="rId9" Type="http://schemas.openxmlformats.org/officeDocument/2006/relationships/image" Target="../media/image229.sv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svg"/><Relationship Id="rId30" Type="http://schemas.openxmlformats.org/officeDocument/2006/relationships/image" Target="../media/image250.png"/><Relationship Id="rId8" Type="http://schemas.openxmlformats.org/officeDocument/2006/relationships/image" Target="../media/image22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5.svg"/><Relationship Id="rId18" Type="http://schemas.openxmlformats.org/officeDocument/2006/relationships/image" Target="../media/image270.png"/><Relationship Id="rId26" Type="http://schemas.openxmlformats.org/officeDocument/2006/relationships/image" Target="../media/image278.png"/><Relationship Id="rId39" Type="http://schemas.openxmlformats.org/officeDocument/2006/relationships/image" Target="../media/image291.svg"/><Relationship Id="rId21" Type="http://schemas.openxmlformats.org/officeDocument/2006/relationships/image" Target="../media/image273.svg"/><Relationship Id="rId34" Type="http://schemas.openxmlformats.org/officeDocument/2006/relationships/image" Target="../media/image286.png"/><Relationship Id="rId42" Type="http://schemas.openxmlformats.org/officeDocument/2006/relationships/image" Target="../media/image294.png"/><Relationship Id="rId7" Type="http://schemas.openxmlformats.org/officeDocument/2006/relationships/image" Target="../media/image259.sv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9" Type="http://schemas.openxmlformats.org/officeDocument/2006/relationships/image" Target="../media/image28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svg"/><Relationship Id="rId24" Type="http://schemas.openxmlformats.org/officeDocument/2006/relationships/image" Target="../media/image276.png"/><Relationship Id="rId32" Type="http://schemas.openxmlformats.org/officeDocument/2006/relationships/image" Target="../media/image284.png"/><Relationship Id="rId37" Type="http://schemas.openxmlformats.org/officeDocument/2006/relationships/image" Target="../media/image289.svg"/><Relationship Id="rId40" Type="http://schemas.openxmlformats.org/officeDocument/2006/relationships/image" Target="../media/image292.png"/><Relationship Id="rId45" Type="http://schemas.openxmlformats.org/officeDocument/2006/relationships/image" Target="../media/image297.svg"/><Relationship Id="rId5" Type="http://schemas.openxmlformats.org/officeDocument/2006/relationships/image" Target="../media/image257.svg"/><Relationship Id="rId15" Type="http://schemas.openxmlformats.org/officeDocument/2006/relationships/image" Target="../media/image267.svg"/><Relationship Id="rId23" Type="http://schemas.openxmlformats.org/officeDocument/2006/relationships/image" Target="../media/image275.svg"/><Relationship Id="rId28" Type="http://schemas.openxmlformats.org/officeDocument/2006/relationships/image" Target="../media/image280.png"/><Relationship Id="rId36" Type="http://schemas.openxmlformats.org/officeDocument/2006/relationships/image" Target="../media/image288.png"/><Relationship Id="rId10" Type="http://schemas.openxmlformats.org/officeDocument/2006/relationships/image" Target="../media/image262.png"/><Relationship Id="rId19" Type="http://schemas.openxmlformats.org/officeDocument/2006/relationships/image" Target="../media/image271.svg"/><Relationship Id="rId31" Type="http://schemas.openxmlformats.org/officeDocument/2006/relationships/image" Target="../media/image283.svg"/><Relationship Id="rId44" Type="http://schemas.openxmlformats.org/officeDocument/2006/relationships/image" Target="../media/image296.png"/><Relationship Id="rId4" Type="http://schemas.openxmlformats.org/officeDocument/2006/relationships/image" Target="../media/image256.png"/><Relationship Id="rId9" Type="http://schemas.openxmlformats.org/officeDocument/2006/relationships/image" Target="../media/image261.sv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Relationship Id="rId27" Type="http://schemas.openxmlformats.org/officeDocument/2006/relationships/image" Target="../media/image279.svg"/><Relationship Id="rId30" Type="http://schemas.openxmlformats.org/officeDocument/2006/relationships/image" Target="../media/image282.png"/><Relationship Id="rId35" Type="http://schemas.openxmlformats.org/officeDocument/2006/relationships/image" Target="../media/image287.svg"/><Relationship Id="rId43" Type="http://schemas.openxmlformats.org/officeDocument/2006/relationships/image" Target="../media/image295.svg"/><Relationship Id="rId8" Type="http://schemas.openxmlformats.org/officeDocument/2006/relationships/image" Target="../media/image260.png"/><Relationship Id="rId3" Type="http://schemas.openxmlformats.org/officeDocument/2006/relationships/image" Target="../media/image255.svg"/><Relationship Id="rId12" Type="http://schemas.openxmlformats.org/officeDocument/2006/relationships/image" Target="../media/image264.png"/><Relationship Id="rId17" Type="http://schemas.openxmlformats.org/officeDocument/2006/relationships/image" Target="../media/image269.svg"/><Relationship Id="rId25" Type="http://schemas.openxmlformats.org/officeDocument/2006/relationships/image" Target="../media/image277.svg"/><Relationship Id="rId33" Type="http://schemas.openxmlformats.org/officeDocument/2006/relationships/image" Target="../media/image285.svg"/><Relationship Id="rId38" Type="http://schemas.openxmlformats.org/officeDocument/2006/relationships/image" Target="../media/image290.png"/><Relationship Id="rId20" Type="http://schemas.openxmlformats.org/officeDocument/2006/relationships/image" Target="../media/image272.png"/><Relationship Id="rId41" Type="http://schemas.openxmlformats.org/officeDocument/2006/relationships/image" Target="../media/image293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9.svg"/><Relationship Id="rId18" Type="http://schemas.openxmlformats.org/officeDocument/2006/relationships/image" Target="../media/image314.png"/><Relationship Id="rId26" Type="http://schemas.openxmlformats.org/officeDocument/2006/relationships/image" Target="../media/image322.png"/><Relationship Id="rId21" Type="http://schemas.openxmlformats.org/officeDocument/2006/relationships/image" Target="../media/image317.svg"/><Relationship Id="rId34" Type="http://schemas.openxmlformats.org/officeDocument/2006/relationships/image" Target="../media/image330.png"/><Relationship Id="rId7" Type="http://schemas.openxmlformats.org/officeDocument/2006/relationships/image" Target="../media/image303.svg"/><Relationship Id="rId12" Type="http://schemas.openxmlformats.org/officeDocument/2006/relationships/image" Target="../media/image308.png"/><Relationship Id="rId17" Type="http://schemas.openxmlformats.org/officeDocument/2006/relationships/image" Target="../media/image313.svg"/><Relationship Id="rId25" Type="http://schemas.openxmlformats.org/officeDocument/2006/relationships/image" Target="../media/image321.svg"/><Relationship Id="rId33" Type="http://schemas.openxmlformats.org/officeDocument/2006/relationships/image" Target="../media/image329.svg"/><Relationship Id="rId2" Type="http://schemas.openxmlformats.org/officeDocument/2006/relationships/image" Target="../media/image298.png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29" Type="http://schemas.openxmlformats.org/officeDocument/2006/relationships/image" Target="../media/image3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svg"/><Relationship Id="rId24" Type="http://schemas.openxmlformats.org/officeDocument/2006/relationships/image" Target="../media/image320.png"/><Relationship Id="rId32" Type="http://schemas.openxmlformats.org/officeDocument/2006/relationships/image" Target="../media/image328.png"/><Relationship Id="rId37" Type="http://schemas.openxmlformats.org/officeDocument/2006/relationships/image" Target="../media/image333.svg"/><Relationship Id="rId5" Type="http://schemas.openxmlformats.org/officeDocument/2006/relationships/image" Target="../media/image301.svg"/><Relationship Id="rId15" Type="http://schemas.openxmlformats.org/officeDocument/2006/relationships/image" Target="../media/image311.svg"/><Relationship Id="rId23" Type="http://schemas.openxmlformats.org/officeDocument/2006/relationships/image" Target="../media/image319.svg"/><Relationship Id="rId28" Type="http://schemas.openxmlformats.org/officeDocument/2006/relationships/image" Target="../media/image324.png"/><Relationship Id="rId36" Type="http://schemas.openxmlformats.org/officeDocument/2006/relationships/image" Target="../media/image332.png"/><Relationship Id="rId10" Type="http://schemas.openxmlformats.org/officeDocument/2006/relationships/image" Target="../media/image306.png"/><Relationship Id="rId19" Type="http://schemas.openxmlformats.org/officeDocument/2006/relationships/image" Target="../media/image315.svg"/><Relationship Id="rId31" Type="http://schemas.openxmlformats.org/officeDocument/2006/relationships/image" Target="../media/image327.svg"/><Relationship Id="rId4" Type="http://schemas.openxmlformats.org/officeDocument/2006/relationships/image" Target="../media/image300.png"/><Relationship Id="rId9" Type="http://schemas.openxmlformats.org/officeDocument/2006/relationships/image" Target="../media/image305.svg"/><Relationship Id="rId14" Type="http://schemas.openxmlformats.org/officeDocument/2006/relationships/image" Target="../media/image310.png"/><Relationship Id="rId22" Type="http://schemas.openxmlformats.org/officeDocument/2006/relationships/image" Target="../media/image318.png"/><Relationship Id="rId27" Type="http://schemas.openxmlformats.org/officeDocument/2006/relationships/image" Target="../media/image323.svg"/><Relationship Id="rId30" Type="http://schemas.openxmlformats.org/officeDocument/2006/relationships/image" Target="../media/image326.png"/><Relationship Id="rId35" Type="http://schemas.openxmlformats.org/officeDocument/2006/relationships/image" Target="../media/image331.svg"/><Relationship Id="rId8" Type="http://schemas.openxmlformats.org/officeDocument/2006/relationships/image" Target="../media/image304.png"/><Relationship Id="rId3" Type="http://schemas.openxmlformats.org/officeDocument/2006/relationships/image" Target="../media/image29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D7D96F-2C07-7840-A667-D2E587B1B5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6287" y="1207619"/>
            <a:ext cx="1956243" cy="4186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110F8E8-B4F5-F94F-8A33-DAA08D3017B0}"/>
              </a:ext>
            </a:extLst>
          </p:cNvPr>
          <p:cNvGrpSpPr/>
          <p:nvPr/>
        </p:nvGrpSpPr>
        <p:grpSpPr>
          <a:xfrm>
            <a:off x="6096000" y="1170147"/>
            <a:ext cx="4466753" cy="4203798"/>
            <a:chOff x="9237071" y="1074386"/>
            <a:chExt cx="2139940" cy="2013963"/>
          </a:xfrm>
        </p:grpSpPr>
        <p:sp>
          <p:nvSpPr>
            <p:cNvPr id="17" name="Freeform: Shape 52">
              <a:extLst>
                <a:ext uri="{FF2B5EF4-FFF2-40B4-BE49-F238E27FC236}">
                  <a16:creationId xmlns:a16="http://schemas.microsoft.com/office/drawing/2014/main" id="{DEA5D41B-34D2-BE4E-95C3-6C367BD1618A}"/>
                </a:ext>
              </a:extLst>
            </p:cNvPr>
            <p:cNvSpPr/>
            <p:nvPr/>
          </p:nvSpPr>
          <p:spPr>
            <a:xfrm>
              <a:off x="9237071" y="1254057"/>
              <a:ext cx="1135702" cy="1247327"/>
            </a:xfrm>
            <a:custGeom>
              <a:avLst/>
              <a:gdLst>
                <a:gd name="connsiteX0" fmla="*/ 1342304 w 6180146"/>
                <a:gd name="connsiteY0" fmla="*/ 563969 h 6787574"/>
                <a:gd name="connsiteX1" fmla="*/ 6123854 w 6180146"/>
                <a:gd name="connsiteY1" fmla="*/ 554444 h 6787574"/>
                <a:gd name="connsiteX2" fmla="*/ 3723554 w 6180146"/>
                <a:gd name="connsiteY2" fmla="*/ 6755219 h 6787574"/>
                <a:gd name="connsiteX3" fmla="*/ 123104 w 6180146"/>
                <a:gd name="connsiteY3" fmla="*/ 2888069 h 6787574"/>
                <a:gd name="connsiteX4" fmla="*/ 1342304 w 6180146"/>
                <a:gd name="connsiteY4" fmla="*/ 563969 h 678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146" h="6787574">
                  <a:moveTo>
                    <a:pt x="1342304" y="563969"/>
                  </a:moveTo>
                  <a:cubicBezTo>
                    <a:pt x="2342429" y="175031"/>
                    <a:pt x="5726979" y="-477431"/>
                    <a:pt x="6123854" y="554444"/>
                  </a:cubicBezTo>
                  <a:cubicBezTo>
                    <a:pt x="6520729" y="1586319"/>
                    <a:pt x="4723679" y="6366282"/>
                    <a:pt x="3723554" y="6755219"/>
                  </a:cubicBezTo>
                  <a:cubicBezTo>
                    <a:pt x="2723429" y="7144157"/>
                    <a:pt x="523154" y="3918357"/>
                    <a:pt x="123104" y="2888069"/>
                  </a:cubicBezTo>
                  <a:cubicBezTo>
                    <a:pt x="-276946" y="1857781"/>
                    <a:pt x="342179" y="952907"/>
                    <a:pt x="1342304" y="563969"/>
                  </a:cubicBezTo>
                  <a:close/>
                </a:path>
              </a:pathLst>
            </a:custGeom>
            <a:solidFill>
              <a:srgbClr val="30838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Segoe UI Light" panose="020B0502040204020203" pitchFamily="34" charset="0"/>
              </a:endParaRPr>
            </a:p>
          </p:txBody>
        </p:sp>
        <p:sp>
          <p:nvSpPr>
            <p:cNvPr id="18" name="Freeform: Shape 53">
              <a:extLst>
                <a:ext uri="{FF2B5EF4-FFF2-40B4-BE49-F238E27FC236}">
                  <a16:creationId xmlns:a16="http://schemas.microsoft.com/office/drawing/2014/main" id="{6508C47B-94DA-6842-A33B-F3B917673284}"/>
                </a:ext>
              </a:extLst>
            </p:cNvPr>
            <p:cNvSpPr/>
            <p:nvPr/>
          </p:nvSpPr>
          <p:spPr>
            <a:xfrm rot="1289094">
              <a:off x="9653831" y="1074386"/>
              <a:ext cx="1723180" cy="1892547"/>
            </a:xfrm>
            <a:custGeom>
              <a:avLst/>
              <a:gdLst>
                <a:gd name="connsiteX0" fmla="*/ 1342304 w 6180146"/>
                <a:gd name="connsiteY0" fmla="*/ 563969 h 6787574"/>
                <a:gd name="connsiteX1" fmla="*/ 6123854 w 6180146"/>
                <a:gd name="connsiteY1" fmla="*/ 554444 h 6787574"/>
                <a:gd name="connsiteX2" fmla="*/ 3723554 w 6180146"/>
                <a:gd name="connsiteY2" fmla="*/ 6755219 h 6787574"/>
                <a:gd name="connsiteX3" fmla="*/ 123104 w 6180146"/>
                <a:gd name="connsiteY3" fmla="*/ 2888069 h 6787574"/>
                <a:gd name="connsiteX4" fmla="*/ 1342304 w 6180146"/>
                <a:gd name="connsiteY4" fmla="*/ 563969 h 678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146" h="6787574">
                  <a:moveTo>
                    <a:pt x="1342304" y="563969"/>
                  </a:moveTo>
                  <a:cubicBezTo>
                    <a:pt x="2342429" y="175031"/>
                    <a:pt x="5726979" y="-477431"/>
                    <a:pt x="6123854" y="554444"/>
                  </a:cubicBezTo>
                  <a:cubicBezTo>
                    <a:pt x="6520729" y="1586319"/>
                    <a:pt x="4723679" y="6366282"/>
                    <a:pt x="3723554" y="6755219"/>
                  </a:cubicBezTo>
                  <a:cubicBezTo>
                    <a:pt x="2723429" y="7144157"/>
                    <a:pt x="523154" y="3918357"/>
                    <a:pt x="123104" y="2888069"/>
                  </a:cubicBezTo>
                  <a:cubicBezTo>
                    <a:pt x="-276946" y="1857781"/>
                    <a:pt x="342179" y="952907"/>
                    <a:pt x="1342304" y="563969"/>
                  </a:cubicBezTo>
                  <a:close/>
                </a:path>
              </a:pathLst>
            </a:custGeom>
            <a:solidFill>
              <a:srgbClr val="35728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Segoe UI Light" panose="020B0502040204020203" pitchFamily="34" charset="0"/>
              </a:endParaRPr>
            </a:p>
          </p:txBody>
        </p:sp>
        <p:sp>
          <p:nvSpPr>
            <p:cNvPr id="19" name="Freeform: Shape 54">
              <a:extLst>
                <a:ext uri="{FF2B5EF4-FFF2-40B4-BE49-F238E27FC236}">
                  <a16:creationId xmlns:a16="http://schemas.microsoft.com/office/drawing/2014/main" id="{FBFB3641-C601-9946-8EB3-59ADA6404A24}"/>
                </a:ext>
              </a:extLst>
            </p:cNvPr>
            <p:cNvSpPr/>
            <p:nvPr/>
          </p:nvSpPr>
          <p:spPr>
            <a:xfrm rot="18706003">
              <a:off x="9642683" y="1896834"/>
              <a:ext cx="1135702" cy="1247327"/>
            </a:xfrm>
            <a:custGeom>
              <a:avLst/>
              <a:gdLst>
                <a:gd name="connsiteX0" fmla="*/ 1342304 w 6180146"/>
                <a:gd name="connsiteY0" fmla="*/ 563969 h 6787574"/>
                <a:gd name="connsiteX1" fmla="*/ 6123854 w 6180146"/>
                <a:gd name="connsiteY1" fmla="*/ 554444 h 6787574"/>
                <a:gd name="connsiteX2" fmla="*/ 3723554 w 6180146"/>
                <a:gd name="connsiteY2" fmla="*/ 6755219 h 6787574"/>
                <a:gd name="connsiteX3" fmla="*/ 123104 w 6180146"/>
                <a:gd name="connsiteY3" fmla="*/ 2888069 h 6787574"/>
                <a:gd name="connsiteX4" fmla="*/ 1342304 w 6180146"/>
                <a:gd name="connsiteY4" fmla="*/ 563969 h 678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146" h="6787574">
                  <a:moveTo>
                    <a:pt x="1342304" y="563969"/>
                  </a:moveTo>
                  <a:cubicBezTo>
                    <a:pt x="2342429" y="175031"/>
                    <a:pt x="5726979" y="-477431"/>
                    <a:pt x="6123854" y="554444"/>
                  </a:cubicBezTo>
                  <a:cubicBezTo>
                    <a:pt x="6520729" y="1586319"/>
                    <a:pt x="4723679" y="6366282"/>
                    <a:pt x="3723554" y="6755219"/>
                  </a:cubicBezTo>
                  <a:cubicBezTo>
                    <a:pt x="2723429" y="7144157"/>
                    <a:pt x="523154" y="3918357"/>
                    <a:pt x="123104" y="2888069"/>
                  </a:cubicBezTo>
                  <a:cubicBezTo>
                    <a:pt x="-276946" y="1857781"/>
                    <a:pt x="342179" y="952907"/>
                    <a:pt x="1342304" y="563969"/>
                  </a:cubicBezTo>
                  <a:close/>
                </a:path>
              </a:pathLst>
            </a:custGeom>
            <a:solidFill>
              <a:srgbClr val="73C6D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3C1C50E-1994-4BD2-9329-3CCD8B499F94}"/>
              </a:ext>
            </a:extLst>
          </p:cNvPr>
          <p:cNvSpPr txBox="1"/>
          <p:nvPr/>
        </p:nvSpPr>
        <p:spPr>
          <a:xfrm>
            <a:off x="2191012" y="1727491"/>
            <a:ext cx="3228994" cy="3089111"/>
          </a:xfrm>
          <a:custGeom>
            <a:avLst/>
            <a:gdLst>
              <a:gd name="connsiteX0" fmla="*/ 1133799 w 3228994"/>
              <a:gd name="connsiteY0" fmla="*/ 1851357 h 3089111"/>
              <a:gd name="connsiteX1" fmla="*/ 1032758 w 3228994"/>
              <a:gd name="connsiteY1" fmla="*/ 2579695 h 3089111"/>
              <a:gd name="connsiteX2" fmla="*/ 1241155 w 3228994"/>
              <a:gd name="connsiteY2" fmla="*/ 2579695 h 3089111"/>
              <a:gd name="connsiteX3" fmla="*/ 1138009 w 3228994"/>
              <a:gd name="connsiteY3" fmla="*/ 1851357 h 3089111"/>
              <a:gd name="connsiteX4" fmla="*/ 231553 w 3228994"/>
              <a:gd name="connsiteY4" fmla="*/ 1805046 h 3089111"/>
              <a:gd name="connsiteX5" fmla="*/ 231553 w 3228994"/>
              <a:gd name="connsiteY5" fmla="*/ 2257626 h 3089111"/>
              <a:gd name="connsiteX6" fmla="*/ 341014 w 3228994"/>
              <a:gd name="connsiteY6" fmla="*/ 2257626 h 3089111"/>
              <a:gd name="connsiteX7" fmla="*/ 426268 w 3228994"/>
              <a:gd name="connsiteY7" fmla="*/ 2226051 h 3089111"/>
              <a:gd name="connsiteX8" fmla="*/ 454686 w 3228994"/>
              <a:gd name="connsiteY8" fmla="*/ 2118695 h 3089111"/>
              <a:gd name="connsiteX9" fmla="*/ 454686 w 3228994"/>
              <a:gd name="connsiteY9" fmla="*/ 1943978 h 3089111"/>
              <a:gd name="connsiteX10" fmla="*/ 426268 w 3228994"/>
              <a:gd name="connsiteY10" fmla="*/ 1836622 h 3089111"/>
              <a:gd name="connsiteX11" fmla="*/ 341014 w 3228994"/>
              <a:gd name="connsiteY11" fmla="*/ 1805046 h 3089111"/>
              <a:gd name="connsiteX12" fmla="*/ 2466975 w 3228994"/>
              <a:gd name="connsiteY12" fmla="*/ 1594544 h 3089111"/>
              <a:gd name="connsiteX13" fmla="*/ 2698528 w 3228994"/>
              <a:gd name="connsiteY13" fmla="*/ 1594544 h 3089111"/>
              <a:gd name="connsiteX14" fmla="*/ 2698528 w 3228994"/>
              <a:gd name="connsiteY14" fmla="*/ 2215526 h 3089111"/>
              <a:gd name="connsiteX15" fmla="*/ 2993232 w 3228994"/>
              <a:gd name="connsiteY15" fmla="*/ 1594544 h 3089111"/>
              <a:gd name="connsiteX16" fmla="*/ 3224784 w 3228994"/>
              <a:gd name="connsiteY16" fmla="*/ 1594544 h 3089111"/>
              <a:gd name="connsiteX17" fmla="*/ 2949026 w 3228994"/>
              <a:gd name="connsiteY17" fmla="*/ 2135535 h 3089111"/>
              <a:gd name="connsiteX18" fmla="*/ 3228994 w 3228994"/>
              <a:gd name="connsiteY18" fmla="*/ 3068061 h 3089111"/>
              <a:gd name="connsiteX19" fmla="*/ 2986916 w 3228994"/>
              <a:gd name="connsiteY19" fmla="*/ 3068061 h 3089111"/>
              <a:gd name="connsiteX20" fmla="*/ 2791149 w 3228994"/>
              <a:gd name="connsiteY20" fmla="*/ 2411293 h 3089111"/>
              <a:gd name="connsiteX21" fmla="*/ 2698528 w 3228994"/>
              <a:gd name="connsiteY21" fmla="*/ 2598641 h 3089111"/>
              <a:gd name="connsiteX22" fmla="*/ 2698528 w 3228994"/>
              <a:gd name="connsiteY22" fmla="*/ 3068061 h 3089111"/>
              <a:gd name="connsiteX23" fmla="*/ 2466975 w 3228994"/>
              <a:gd name="connsiteY23" fmla="*/ 3068061 h 3089111"/>
              <a:gd name="connsiteX24" fmla="*/ 988552 w 3228994"/>
              <a:gd name="connsiteY24" fmla="*/ 1594544 h 3089111"/>
              <a:gd name="connsiteX25" fmla="*/ 1302201 w 3228994"/>
              <a:gd name="connsiteY25" fmla="*/ 1594544 h 3089111"/>
              <a:gd name="connsiteX26" fmla="*/ 1542174 w 3228994"/>
              <a:gd name="connsiteY26" fmla="*/ 3068061 h 3089111"/>
              <a:gd name="connsiteX27" fmla="*/ 1310621 w 3228994"/>
              <a:gd name="connsiteY27" fmla="*/ 3068061 h 3089111"/>
              <a:gd name="connsiteX28" fmla="*/ 1268521 w 3228994"/>
              <a:gd name="connsiteY28" fmla="*/ 2775463 h 3089111"/>
              <a:gd name="connsiteX29" fmla="*/ 1268521 w 3228994"/>
              <a:gd name="connsiteY29" fmla="*/ 2779673 h 3089111"/>
              <a:gd name="connsiteX30" fmla="*/ 1005393 w 3228994"/>
              <a:gd name="connsiteY30" fmla="*/ 2779673 h 3089111"/>
              <a:gd name="connsiteX31" fmla="*/ 963292 w 3228994"/>
              <a:gd name="connsiteY31" fmla="*/ 3068061 h 3089111"/>
              <a:gd name="connsiteX32" fmla="*/ 748580 w 3228994"/>
              <a:gd name="connsiteY32" fmla="*/ 3068061 h 3089111"/>
              <a:gd name="connsiteX33" fmla="*/ 0 w 3228994"/>
              <a:gd name="connsiteY33" fmla="*/ 1594544 h 3089111"/>
              <a:gd name="connsiteX34" fmla="*/ 341014 w 3228994"/>
              <a:gd name="connsiteY34" fmla="*/ 1594544 h 3089111"/>
              <a:gd name="connsiteX35" fmla="*/ 599932 w 3228994"/>
              <a:gd name="connsiteY35" fmla="*/ 1687165 h 3089111"/>
              <a:gd name="connsiteX36" fmla="*/ 686238 w 3228994"/>
              <a:gd name="connsiteY36" fmla="*/ 1958713 h 3089111"/>
              <a:gd name="connsiteX37" fmla="*/ 686238 w 3228994"/>
              <a:gd name="connsiteY37" fmla="*/ 2103960 h 3089111"/>
              <a:gd name="connsiteX38" fmla="*/ 599932 w 3228994"/>
              <a:gd name="connsiteY38" fmla="*/ 2375508 h 3089111"/>
              <a:gd name="connsiteX39" fmla="*/ 341014 w 3228994"/>
              <a:gd name="connsiteY39" fmla="*/ 2468129 h 3089111"/>
              <a:gd name="connsiteX40" fmla="*/ 231553 w 3228994"/>
              <a:gd name="connsiteY40" fmla="*/ 2468129 h 3089111"/>
              <a:gd name="connsiteX41" fmla="*/ 231553 w 3228994"/>
              <a:gd name="connsiteY41" fmla="*/ 3068061 h 3089111"/>
              <a:gd name="connsiteX42" fmla="*/ 0 w 3228994"/>
              <a:gd name="connsiteY42" fmla="*/ 3068061 h 3089111"/>
              <a:gd name="connsiteX43" fmla="*/ 1983629 w 3228994"/>
              <a:gd name="connsiteY43" fmla="*/ 1573493 h 3089111"/>
              <a:gd name="connsiteX44" fmla="*/ 2237285 w 3228994"/>
              <a:gd name="connsiteY44" fmla="*/ 1668220 h 3089111"/>
              <a:gd name="connsiteX45" fmla="*/ 2324643 w 3228994"/>
              <a:gd name="connsiteY45" fmla="*/ 1935558 h 3089111"/>
              <a:gd name="connsiteX46" fmla="*/ 2324643 w 3228994"/>
              <a:gd name="connsiteY46" fmla="*/ 2091329 h 3089111"/>
              <a:gd name="connsiteX47" fmla="*/ 2105721 w 3228994"/>
              <a:gd name="connsiteY47" fmla="*/ 2091329 h 3089111"/>
              <a:gd name="connsiteX48" fmla="*/ 2105721 w 3228994"/>
              <a:gd name="connsiteY48" fmla="*/ 1920823 h 3089111"/>
              <a:gd name="connsiteX49" fmla="*/ 1989944 w 3228994"/>
              <a:gd name="connsiteY49" fmla="*/ 1783996 h 3089111"/>
              <a:gd name="connsiteX50" fmla="*/ 1874168 w 3228994"/>
              <a:gd name="connsiteY50" fmla="*/ 1920823 h 3089111"/>
              <a:gd name="connsiteX51" fmla="*/ 1874168 w 3228994"/>
              <a:gd name="connsiteY51" fmla="*/ 2743887 h 3089111"/>
              <a:gd name="connsiteX52" fmla="*/ 1989944 w 3228994"/>
              <a:gd name="connsiteY52" fmla="*/ 2878609 h 3089111"/>
              <a:gd name="connsiteX53" fmla="*/ 2105721 w 3228994"/>
              <a:gd name="connsiteY53" fmla="*/ 2743887 h 3089111"/>
              <a:gd name="connsiteX54" fmla="*/ 2105721 w 3228994"/>
              <a:gd name="connsiteY54" fmla="*/ 2518649 h 3089111"/>
              <a:gd name="connsiteX55" fmla="*/ 2324643 w 3228994"/>
              <a:gd name="connsiteY55" fmla="*/ 2518649 h 3089111"/>
              <a:gd name="connsiteX56" fmla="*/ 2324643 w 3228994"/>
              <a:gd name="connsiteY56" fmla="*/ 2727047 h 3089111"/>
              <a:gd name="connsiteX57" fmla="*/ 2237285 w 3228994"/>
              <a:gd name="connsiteY57" fmla="*/ 2994385 h 3089111"/>
              <a:gd name="connsiteX58" fmla="*/ 1983629 w 3228994"/>
              <a:gd name="connsiteY58" fmla="*/ 3089111 h 3089111"/>
              <a:gd name="connsiteX59" fmla="*/ 1729974 w 3228994"/>
              <a:gd name="connsiteY59" fmla="*/ 2994385 h 3089111"/>
              <a:gd name="connsiteX60" fmla="*/ 1642615 w 3228994"/>
              <a:gd name="connsiteY60" fmla="*/ 2727047 h 3089111"/>
              <a:gd name="connsiteX61" fmla="*/ 1642615 w 3228994"/>
              <a:gd name="connsiteY61" fmla="*/ 1935558 h 3089111"/>
              <a:gd name="connsiteX62" fmla="*/ 1729974 w 3228994"/>
              <a:gd name="connsiteY62" fmla="*/ 1668220 h 3089111"/>
              <a:gd name="connsiteX63" fmla="*/ 1983629 w 3228994"/>
              <a:gd name="connsiteY63" fmla="*/ 1573493 h 3089111"/>
              <a:gd name="connsiteX64" fmla="*/ 1544374 w 3228994"/>
              <a:gd name="connsiteY64" fmla="*/ 210503 h 3089111"/>
              <a:gd name="connsiteX65" fmla="*/ 1424388 w 3228994"/>
              <a:gd name="connsiteY65" fmla="*/ 355750 h 3089111"/>
              <a:gd name="connsiteX66" fmla="*/ 1424388 w 3228994"/>
              <a:gd name="connsiteY66" fmla="*/ 1159869 h 3089111"/>
              <a:gd name="connsiteX67" fmla="*/ 1544374 w 3228994"/>
              <a:gd name="connsiteY67" fmla="*/ 1305116 h 3089111"/>
              <a:gd name="connsiteX68" fmla="*/ 1664361 w 3228994"/>
              <a:gd name="connsiteY68" fmla="*/ 1159869 h 3089111"/>
              <a:gd name="connsiteX69" fmla="*/ 1664361 w 3228994"/>
              <a:gd name="connsiteY69" fmla="*/ 355750 h 3089111"/>
              <a:gd name="connsiteX70" fmla="*/ 1544374 w 3228994"/>
              <a:gd name="connsiteY70" fmla="*/ 210503 h 3089111"/>
              <a:gd name="connsiteX71" fmla="*/ 2047875 w 3228994"/>
              <a:gd name="connsiteY71" fmla="*/ 21050 h 3089111"/>
              <a:gd name="connsiteX72" fmla="*/ 2338369 w 3228994"/>
              <a:gd name="connsiteY72" fmla="*/ 21050 h 3089111"/>
              <a:gd name="connsiteX73" fmla="*/ 2563606 w 3228994"/>
              <a:gd name="connsiteY73" fmla="*/ 903056 h 3089111"/>
              <a:gd name="connsiteX74" fmla="*/ 2567816 w 3228994"/>
              <a:gd name="connsiteY74" fmla="*/ 903056 h 3089111"/>
              <a:gd name="connsiteX75" fmla="*/ 2567816 w 3228994"/>
              <a:gd name="connsiteY75" fmla="*/ 21050 h 3089111"/>
              <a:gd name="connsiteX76" fmla="*/ 2774109 w 3228994"/>
              <a:gd name="connsiteY76" fmla="*/ 21050 h 3089111"/>
              <a:gd name="connsiteX77" fmla="*/ 2774109 w 3228994"/>
              <a:gd name="connsiteY77" fmla="*/ 1494568 h 3089111"/>
              <a:gd name="connsiteX78" fmla="*/ 2536241 w 3228994"/>
              <a:gd name="connsiteY78" fmla="*/ 1494568 h 3089111"/>
              <a:gd name="connsiteX79" fmla="*/ 2258378 w 3228994"/>
              <a:gd name="connsiteY79" fmla="*/ 418900 h 3089111"/>
              <a:gd name="connsiteX80" fmla="*/ 2254168 w 3228994"/>
              <a:gd name="connsiteY80" fmla="*/ 418900 h 3089111"/>
              <a:gd name="connsiteX81" fmla="*/ 2254168 w 3228994"/>
              <a:gd name="connsiteY81" fmla="*/ 1494568 h 3089111"/>
              <a:gd name="connsiteX82" fmla="*/ 2047875 w 3228994"/>
              <a:gd name="connsiteY82" fmla="*/ 1494568 h 3089111"/>
              <a:gd name="connsiteX83" fmla="*/ 0 w 3228994"/>
              <a:gd name="connsiteY83" fmla="*/ 21050 h 3089111"/>
              <a:gd name="connsiteX84" fmla="*/ 231553 w 3228994"/>
              <a:gd name="connsiteY84" fmla="*/ 21050 h 3089111"/>
              <a:gd name="connsiteX85" fmla="*/ 231553 w 3228994"/>
              <a:gd name="connsiteY85" fmla="*/ 1494568 h 3089111"/>
              <a:gd name="connsiteX86" fmla="*/ 0 w 3228994"/>
              <a:gd name="connsiteY86" fmla="*/ 1494568 h 3089111"/>
              <a:gd name="connsiteX87" fmla="*/ 1544374 w 3228994"/>
              <a:gd name="connsiteY87" fmla="*/ 0 h 3089111"/>
              <a:gd name="connsiteX88" fmla="*/ 1805397 w 3228994"/>
              <a:gd name="connsiteY88" fmla="*/ 96832 h 3089111"/>
              <a:gd name="connsiteX89" fmla="*/ 1895914 w 3228994"/>
              <a:gd name="connsiteY89" fmla="*/ 370485 h 3089111"/>
              <a:gd name="connsiteX90" fmla="*/ 1895914 w 3228994"/>
              <a:gd name="connsiteY90" fmla="*/ 1145134 h 3089111"/>
              <a:gd name="connsiteX91" fmla="*/ 1805397 w 3228994"/>
              <a:gd name="connsiteY91" fmla="*/ 1418787 h 3089111"/>
              <a:gd name="connsiteX92" fmla="*/ 1544374 w 3228994"/>
              <a:gd name="connsiteY92" fmla="*/ 1515618 h 3089111"/>
              <a:gd name="connsiteX93" fmla="*/ 1283351 w 3228994"/>
              <a:gd name="connsiteY93" fmla="*/ 1418787 h 3089111"/>
              <a:gd name="connsiteX94" fmla="*/ 1192835 w 3228994"/>
              <a:gd name="connsiteY94" fmla="*/ 1145134 h 3089111"/>
              <a:gd name="connsiteX95" fmla="*/ 1192835 w 3228994"/>
              <a:gd name="connsiteY95" fmla="*/ 370485 h 3089111"/>
              <a:gd name="connsiteX96" fmla="*/ 1283351 w 3228994"/>
              <a:gd name="connsiteY96" fmla="*/ 96832 h 3089111"/>
              <a:gd name="connsiteX97" fmla="*/ 1544374 w 3228994"/>
              <a:gd name="connsiteY97" fmla="*/ 0 h 3089111"/>
              <a:gd name="connsiteX98" fmla="*/ 726329 w 3228994"/>
              <a:gd name="connsiteY98" fmla="*/ 0 h 3089111"/>
              <a:gd name="connsiteX99" fmla="*/ 979985 w 3228994"/>
              <a:gd name="connsiteY99" fmla="*/ 94727 h 3089111"/>
              <a:gd name="connsiteX100" fmla="*/ 1067343 w 3228994"/>
              <a:gd name="connsiteY100" fmla="*/ 362065 h 3089111"/>
              <a:gd name="connsiteX101" fmla="*/ 1067343 w 3228994"/>
              <a:gd name="connsiteY101" fmla="*/ 517837 h 3089111"/>
              <a:gd name="connsiteX102" fmla="*/ 848421 w 3228994"/>
              <a:gd name="connsiteY102" fmla="*/ 517837 h 3089111"/>
              <a:gd name="connsiteX103" fmla="*/ 848421 w 3228994"/>
              <a:gd name="connsiteY103" fmla="*/ 347330 h 3089111"/>
              <a:gd name="connsiteX104" fmla="*/ 732644 w 3228994"/>
              <a:gd name="connsiteY104" fmla="*/ 210503 h 3089111"/>
              <a:gd name="connsiteX105" fmla="*/ 616868 w 3228994"/>
              <a:gd name="connsiteY105" fmla="*/ 347330 h 3089111"/>
              <a:gd name="connsiteX106" fmla="*/ 616868 w 3228994"/>
              <a:gd name="connsiteY106" fmla="*/ 1170394 h 3089111"/>
              <a:gd name="connsiteX107" fmla="*/ 732644 w 3228994"/>
              <a:gd name="connsiteY107" fmla="*/ 1305116 h 3089111"/>
              <a:gd name="connsiteX108" fmla="*/ 848421 w 3228994"/>
              <a:gd name="connsiteY108" fmla="*/ 1170394 h 3089111"/>
              <a:gd name="connsiteX109" fmla="*/ 848421 w 3228994"/>
              <a:gd name="connsiteY109" fmla="*/ 945157 h 3089111"/>
              <a:gd name="connsiteX110" fmla="*/ 1067343 w 3228994"/>
              <a:gd name="connsiteY110" fmla="*/ 945157 h 3089111"/>
              <a:gd name="connsiteX111" fmla="*/ 1067343 w 3228994"/>
              <a:gd name="connsiteY111" fmla="*/ 1153554 h 3089111"/>
              <a:gd name="connsiteX112" fmla="*/ 979985 w 3228994"/>
              <a:gd name="connsiteY112" fmla="*/ 1420892 h 3089111"/>
              <a:gd name="connsiteX113" fmla="*/ 726329 w 3228994"/>
              <a:gd name="connsiteY113" fmla="*/ 1515618 h 3089111"/>
              <a:gd name="connsiteX114" fmla="*/ 472674 w 3228994"/>
              <a:gd name="connsiteY114" fmla="*/ 1420892 h 3089111"/>
              <a:gd name="connsiteX115" fmla="*/ 385315 w 3228994"/>
              <a:gd name="connsiteY115" fmla="*/ 1153554 h 3089111"/>
              <a:gd name="connsiteX116" fmla="*/ 385315 w 3228994"/>
              <a:gd name="connsiteY116" fmla="*/ 362065 h 3089111"/>
              <a:gd name="connsiteX117" fmla="*/ 472674 w 3228994"/>
              <a:gd name="connsiteY117" fmla="*/ 94727 h 3089111"/>
              <a:gd name="connsiteX118" fmla="*/ 726329 w 3228994"/>
              <a:gd name="connsiteY118" fmla="*/ 0 h 308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228994" h="3089111">
                <a:moveTo>
                  <a:pt x="1133799" y="1851357"/>
                </a:moveTo>
                <a:lnTo>
                  <a:pt x="1032758" y="2579695"/>
                </a:lnTo>
                <a:lnTo>
                  <a:pt x="1241155" y="2579695"/>
                </a:lnTo>
                <a:lnTo>
                  <a:pt x="1138009" y="1851357"/>
                </a:lnTo>
                <a:close/>
                <a:moveTo>
                  <a:pt x="231553" y="1805046"/>
                </a:moveTo>
                <a:lnTo>
                  <a:pt x="231553" y="2257626"/>
                </a:lnTo>
                <a:lnTo>
                  <a:pt x="341014" y="2257626"/>
                </a:lnTo>
                <a:cubicBezTo>
                  <a:pt x="378905" y="2257626"/>
                  <a:pt x="407323" y="2247101"/>
                  <a:pt x="426268" y="2226051"/>
                </a:cubicBezTo>
                <a:cubicBezTo>
                  <a:pt x="445213" y="2205001"/>
                  <a:pt x="454686" y="2169215"/>
                  <a:pt x="454686" y="2118695"/>
                </a:cubicBezTo>
                <a:lnTo>
                  <a:pt x="454686" y="1943978"/>
                </a:lnTo>
                <a:cubicBezTo>
                  <a:pt x="454686" y="1893457"/>
                  <a:pt x="445213" y="1857672"/>
                  <a:pt x="426268" y="1836622"/>
                </a:cubicBezTo>
                <a:cubicBezTo>
                  <a:pt x="407323" y="1815571"/>
                  <a:pt x="378905" y="1805046"/>
                  <a:pt x="341014" y="1805046"/>
                </a:cubicBezTo>
                <a:close/>
                <a:moveTo>
                  <a:pt x="2466975" y="1594544"/>
                </a:moveTo>
                <a:lnTo>
                  <a:pt x="2698528" y="1594544"/>
                </a:lnTo>
                <a:lnTo>
                  <a:pt x="2698528" y="2215526"/>
                </a:lnTo>
                <a:lnTo>
                  <a:pt x="2993232" y="1594544"/>
                </a:lnTo>
                <a:lnTo>
                  <a:pt x="3224784" y="1594544"/>
                </a:lnTo>
                <a:lnTo>
                  <a:pt x="2949026" y="2135535"/>
                </a:lnTo>
                <a:lnTo>
                  <a:pt x="3228994" y="3068061"/>
                </a:lnTo>
                <a:lnTo>
                  <a:pt x="2986916" y="3068061"/>
                </a:lnTo>
                <a:lnTo>
                  <a:pt x="2791149" y="2411293"/>
                </a:lnTo>
                <a:lnTo>
                  <a:pt x="2698528" y="2598641"/>
                </a:lnTo>
                <a:lnTo>
                  <a:pt x="2698528" y="3068061"/>
                </a:lnTo>
                <a:lnTo>
                  <a:pt x="2466975" y="3068061"/>
                </a:lnTo>
                <a:close/>
                <a:moveTo>
                  <a:pt x="988552" y="1594544"/>
                </a:moveTo>
                <a:lnTo>
                  <a:pt x="1302201" y="1594544"/>
                </a:lnTo>
                <a:lnTo>
                  <a:pt x="1542174" y="3068061"/>
                </a:lnTo>
                <a:lnTo>
                  <a:pt x="1310621" y="3068061"/>
                </a:lnTo>
                <a:lnTo>
                  <a:pt x="1268521" y="2775463"/>
                </a:lnTo>
                <a:lnTo>
                  <a:pt x="1268521" y="2779673"/>
                </a:lnTo>
                <a:lnTo>
                  <a:pt x="1005393" y="2779673"/>
                </a:lnTo>
                <a:lnTo>
                  <a:pt x="963292" y="3068061"/>
                </a:lnTo>
                <a:lnTo>
                  <a:pt x="748580" y="3068061"/>
                </a:lnTo>
                <a:close/>
                <a:moveTo>
                  <a:pt x="0" y="1594544"/>
                </a:moveTo>
                <a:lnTo>
                  <a:pt x="341014" y="1594544"/>
                </a:lnTo>
                <a:cubicBezTo>
                  <a:pt x="456089" y="1594544"/>
                  <a:pt x="542395" y="1625417"/>
                  <a:pt x="599932" y="1687165"/>
                </a:cubicBezTo>
                <a:cubicBezTo>
                  <a:pt x="657470" y="1748912"/>
                  <a:pt x="686238" y="1839428"/>
                  <a:pt x="686238" y="1958713"/>
                </a:cubicBezTo>
                <a:lnTo>
                  <a:pt x="686238" y="2103960"/>
                </a:lnTo>
                <a:cubicBezTo>
                  <a:pt x="686238" y="2223244"/>
                  <a:pt x="657470" y="2313761"/>
                  <a:pt x="599932" y="2375508"/>
                </a:cubicBezTo>
                <a:cubicBezTo>
                  <a:pt x="542395" y="2437255"/>
                  <a:pt x="456089" y="2468129"/>
                  <a:pt x="341014" y="2468129"/>
                </a:cubicBezTo>
                <a:lnTo>
                  <a:pt x="231553" y="2468129"/>
                </a:lnTo>
                <a:lnTo>
                  <a:pt x="231553" y="3068061"/>
                </a:lnTo>
                <a:lnTo>
                  <a:pt x="0" y="3068061"/>
                </a:lnTo>
                <a:close/>
                <a:moveTo>
                  <a:pt x="1983629" y="1573493"/>
                </a:moveTo>
                <a:cubicBezTo>
                  <a:pt x="2094494" y="1573493"/>
                  <a:pt x="2179046" y="1605069"/>
                  <a:pt x="2237285" y="1668220"/>
                </a:cubicBezTo>
                <a:cubicBezTo>
                  <a:pt x="2295524" y="1731370"/>
                  <a:pt x="2324643" y="1820483"/>
                  <a:pt x="2324643" y="1935558"/>
                </a:cubicBezTo>
                <a:lnTo>
                  <a:pt x="2324643" y="2091329"/>
                </a:lnTo>
                <a:lnTo>
                  <a:pt x="2105721" y="2091329"/>
                </a:lnTo>
                <a:lnTo>
                  <a:pt x="2105721" y="1920823"/>
                </a:lnTo>
                <a:cubicBezTo>
                  <a:pt x="2105721" y="1829605"/>
                  <a:pt x="2067128" y="1783996"/>
                  <a:pt x="1989944" y="1783996"/>
                </a:cubicBezTo>
                <a:cubicBezTo>
                  <a:pt x="1912760" y="1783996"/>
                  <a:pt x="1874168" y="1829605"/>
                  <a:pt x="1874168" y="1920823"/>
                </a:cubicBezTo>
                <a:lnTo>
                  <a:pt x="1874168" y="2743887"/>
                </a:lnTo>
                <a:cubicBezTo>
                  <a:pt x="1874168" y="2833702"/>
                  <a:pt x="1912760" y="2878609"/>
                  <a:pt x="1989944" y="2878609"/>
                </a:cubicBezTo>
                <a:cubicBezTo>
                  <a:pt x="2067128" y="2878609"/>
                  <a:pt x="2105721" y="2833702"/>
                  <a:pt x="2105721" y="2743887"/>
                </a:cubicBezTo>
                <a:lnTo>
                  <a:pt x="2105721" y="2518649"/>
                </a:lnTo>
                <a:lnTo>
                  <a:pt x="2324643" y="2518649"/>
                </a:lnTo>
                <a:lnTo>
                  <a:pt x="2324643" y="2727047"/>
                </a:lnTo>
                <a:cubicBezTo>
                  <a:pt x="2324643" y="2842122"/>
                  <a:pt x="2295524" y="2931234"/>
                  <a:pt x="2237285" y="2994385"/>
                </a:cubicBezTo>
                <a:cubicBezTo>
                  <a:pt x="2179046" y="3057536"/>
                  <a:pt x="2094494" y="3089111"/>
                  <a:pt x="1983629" y="3089111"/>
                </a:cubicBezTo>
                <a:cubicBezTo>
                  <a:pt x="1872764" y="3089111"/>
                  <a:pt x="1788213" y="3057536"/>
                  <a:pt x="1729974" y="2994385"/>
                </a:cubicBezTo>
                <a:cubicBezTo>
                  <a:pt x="1671735" y="2931234"/>
                  <a:pt x="1642615" y="2842122"/>
                  <a:pt x="1642615" y="2727047"/>
                </a:cubicBezTo>
                <a:lnTo>
                  <a:pt x="1642615" y="1935558"/>
                </a:lnTo>
                <a:cubicBezTo>
                  <a:pt x="1642615" y="1820483"/>
                  <a:pt x="1671735" y="1731370"/>
                  <a:pt x="1729974" y="1668220"/>
                </a:cubicBezTo>
                <a:cubicBezTo>
                  <a:pt x="1788213" y="1605069"/>
                  <a:pt x="1872764" y="1573493"/>
                  <a:pt x="1983629" y="1573493"/>
                </a:cubicBezTo>
                <a:close/>
                <a:moveTo>
                  <a:pt x="1544374" y="210503"/>
                </a:moveTo>
                <a:cubicBezTo>
                  <a:pt x="1464383" y="210503"/>
                  <a:pt x="1424388" y="258918"/>
                  <a:pt x="1424388" y="355750"/>
                </a:cubicBezTo>
                <a:lnTo>
                  <a:pt x="1424388" y="1159869"/>
                </a:lnTo>
                <a:cubicBezTo>
                  <a:pt x="1424388" y="1256700"/>
                  <a:pt x="1464383" y="1305116"/>
                  <a:pt x="1544374" y="1305116"/>
                </a:cubicBezTo>
                <a:cubicBezTo>
                  <a:pt x="1624365" y="1305116"/>
                  <a:pt x="1664361" y="1256700"/>
                  <a:pt x="1664361" y="1159869"/>
                </a:cubicBezTo>
                <a:lnTo>
                  <a:pt x="1664361" y="355750"/>
                </a:lnTo>
                <a:cubicBezTo>
                  <a:pt x="1664361" y="258918"/>
                  <a:pt x="1624365" y="210503"/>
                  <a:pt x="1544374" y="210503"/>
                </a:cubicBezTo>
                <a:close/>
                <a:moveTo>
                  <a:pt x="2047875" y="21050"/>
                </a:moveTo>
                <a:lnTo>
                  <a:pt x="2338369" y="21050"/>
                </a:lnTo>
                <a:lnTo>
                  <a:pt x="2563606" y="903056"/>
                </a:lnTo>
                <a:lnTo>
                  <a:pt x="2567816" y="903056"/>
                </a:lnTo>
                <a:lnTo>
                  <a:pt x="2567816" y="21050"/>
                </a:lnTo>
                <a:lnTo>
                  <a:pt x="2774109" y="21050"/>
                </a:lnTo>
                <a:lnTo>
                  <a:pt x="2774109" y="1494568"/>
                </a:lnTo>
                <a:lnTo>
                  <a:pt x="2536241" y="1494568"/>
                </a:lnTo>
                <a:lnTo>
                  <a:pt x="2258378" y="418900"/>
                </a:lnTo>
                <a:lnTo>
                  <a:pt x="2254168" y="418900"/>
                </a:lnTo>
                <a:lnTo>
                  <a:pt x="2254168" y="1494568"/>
                </a:lnTo>
                <a:lnTo>
                  <a:pt x="2047875" y="1494568"/>
                </a:lnTo>
                <a:close/>
                <a:moveTo>
                  <a:pt x="0" y="21050"/>
                </a:moveTo>
                <a:lnTo>
                  <a:pt x="231553" y="21050"/>
                </a:lnTo>
                <a:lnTo>
                  <a:pt x="231553" y="1494568"/>
                </a:lnTo>
                <a:lnTo>
                  <a:pt x="0" y="1494568"/>
                </a:lnTo>
                <a:close/>
                <a:moveTo>
                  <a:pt x="1544374" y="0"/>
                </a:moveTo>
                <a:cubicBezTo>
                  <a:pt x="1658046" y="0"/>
                  <a:pt x="1745053" y="32277"/>
                  <a:pt x="1805397" y="96832"/>
                </a:cubicBezTo>
                <a:cubicBezTo>
                  <a:pt x="1865742" y="161386"/>
                  <a:pt x="1895914" y="252603"/>
                  <a:pt x="1895914" y="370485"/>
                </a:cubicBezTo>
                <a:lnTo>
                  <a:pt x="1895914" y="1145134"/>
                </a:lnTo>
                <a:cubicBezTo>
                  <a:pt x="1895914" y="1263015"/>
                  <a:pt x="1865741" y="1354233"/>
                  <a:pt x="1805397" y="1418787"/>
                </a:cubicBezTo>
                <a:cubicBezTo>
                  <a:pt x="1745053" y="1483341"/>
                  <a:pt x="1658046" y="1515618"/>
                  <a:pt x="1544374" y="1515618"/>
                </a:cubicBezTo>
                <a:cubicBezTo>
                  <a:pt x="1430703" y="1515618"/>
                  <a:pt x="1343695" y="1483341"/>
                  <a:pt x="1283351" y="1418787"/>
                </a:cubicBezTo>
                <a:cubicBezTo>
                  <a:pt x="1223007" y="1354233"/>
                  <a:pt x="1192835" y="1263015"/>
                  <a:pt x="1192835" y="1145134"/>
                </a:cubicBezTo>
                <a:lnTo>
                  <a:pt x="1192835" y="370485"/>
                </a:lnTo>
                <a:cubicBezTo>
                  <a:pt x="1192835" y="252603"/>
                  <a:pt x="1223007" y="161386"/>
                  <a:pt x="1283351" y="96832"/>
                </a:cubicBezTo>
                <a:cubicBezTo>
                  <a:pt x="1343695" y="32277"/>
                  <a:pt x="1430703" y="0"/>
                  <a:pt x="1544374" y="0"/>
                </a:cubicBezTo>
                <a:close/>
                <a:moveTo>
                  <a:pt x="726329" y="0"/>
                </a:moveTo>
                <a:cubicBezTo>
                  <a:pt x="837194" y="0"/>
                  <a:pt x="921746" y="31576"/>
                  <a:pt x="979985" y="94727"/>
                </a:cubicBezTo>
                <a:cubicBezTo>
                  <a:pt x="1038224" y="157877"/>
                  <a:pt x="1067343" y="246990"/>
                  <a:pt x="1067343" y="362065"/>
                </a:cubicBezTo>
                <a:lnTo>
                  <a:pt x="1067343" y="517837"/>
                </a:lnTo>
                <a:lnTo>
                  <a:pt x="848421" y="517837"/>
                </a:lnTo>
                <a:lnTo>
                  <a:pt x="848421" y="347330"/>
                </a:lnTo>
                <a:cubicBezTo>
                  <a:pt x="848421" y="256112"/>
                  <a:pt x="809829" y="210503"/>
                  <a:pt x="732644" y="210503"/>
                </a:cubicBezTo>
                <a:cubicBezTo>
                  <a:pt x="655460" y="210503"/>
                  <a:pt x="616868" y="256112"/>
                  <a:pt x="616868" y="347330"/>
                </a:cubicBezTo>
                <a:lnTo>
                  <a:pt x="616868" y="1170394"/>
                </a:lnTo>
                <a:cubicBezTo>
                  <a:pt x="616868" y="1260209"/>
                  <a:pt x="655460" y="1305116"/>
                  <a:pt x="732644" y="1305116"/>
                </a:cubicBezTo>
                <a:cubicBezTo>
                  <a:pt x="809829" y="1305116"/>
                  <a:pt x="848421" y="1260209"/>
                  <a:pt x="848421" y="1170394"/>
                </a:cubicBezTo>
                <a:lnTo>
                  <a:pt x="848421" y="945157"/>
                </a:lnTo>
                <a:lnTo>
                  <a:pt x="1067343" y="945157"/>
                </a:lnTo>
                <a:lnTo>
                  <a:pt x="1067343" y="1153554"/>
                </a:lnTo>
                <a:cubicBezTo>
                  <a:pt x="1067343" y="1268629"/>
                  <a:pt x="1038224" y="1357742"/>
                  <a:pt x="979985" y="1420892"/>
                </a:cubicBezTo>
                <a:cubicBezTo>
                  <a:pt x="921746" y="1484043"/>
                  <a:pt x="837194" y="1515618"/>
                  <a:pt x="726329" y="1515618"/>
                </a:cubicBezTo>
                <a:cubicBezTo>
                  <a:pt x="615464" y="1515618"/>
                  <a:pt x="530913" y="1484043"/>
                  <a:pt x="472674" y="1420892"/>
                </a:cubicBezTo>
                <a:cubicBezTo>
                  <a:pt x="414435" y="1357742"/>
                  <a:pt x="385315" y="1268629"/>
                  <a:pt x="385315" y="1153554"/>
                </a:cubicBezTo>
                <a:lnTo>
                  <a:pt x="385315" y="362065"/>
                </a:lnTo>
                <a:cubicBezTo>
                  <a:pt x="385315" y="246990"/>
                  <a:pt x="414435" y="157877"/>
                  <a:pt x="472674" y="94727"/>
                </a:cubicBezTo>
                <a:cubicBezTo>
                  <a:pt x="530913" y="31576"/>
                  <a:pt x="615464" y="0"/>
                  <a:pt x="726329" y="0"/>
                </a:cubicBezTo>
                <a:close/>
              </a:path>
            </a:pathLst>
          </a:custGeom>
          <a:gradFill>
            <a:gsLst>
              <a:gs pos="50000">
                <a:srgbClr val="45718C"/>
              </a:gs>
              <a:gs pos="0">
                <a:srgbClr val="162B3F"/>
              </a:gs>
              <a:gs pos="100000">
                <a:srgbClr val="72C3D7"/>
              </a:gs>
            </a:gsLst>
            <a:lin ang="27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14000">
                <a:gradFill>
                  <a:gsLst>
                    <a:gs pos="50000">
                      <a:srgbClr val="3850B0"/>
                    </a:gs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1"/>
                </a:gradFill>
                <a:latin typeface="Bebas Neue" panose="020B0606020202050201" pitchFamily="34" charset="-94"/>
              </a:defRPr>
            </a:lvl1pPr>
          </a:lstStyle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698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6113-26D3-4082-96FB-3260A4C695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Celebration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Ribbon">
            <a:extLst>
              <a:ext uri="{FF2B5EF4-FFF2-40B4-BE49-F238E27FC236}">
                <a16:creationId xmlns:a16="http://schemas.microsoft.com/office/drawing/2014/main" id="{BA5A0E8D-C868-4F04-89CC-0CC03BECF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515" y="2270859"/>
            <a:ext cx="914400" cy="914400"/>
          </a:xfrm>
          <a:prstGeom prst="rect">
            <a:avLst/>
          </a:prstGeom>
        </p:spPr>
      </p:pic>
      <p:pic>
        <p:nvPicPr>
          <p:cNvPr id="6" name="Graphic 5" descr="Trophy">
            <a:extLst>
              <a:ext uri="{FF2B5EF4-FFF2-40B4-BE49-F238E27FC236}">
                <a16:creationId xmlns:a16="http://schemas.microsoft.com/office/drawing/2014/main" id="{18188FEC-6519-48E0-A3C4-BAEE00694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3127" y="2270859"/>
            <a:ext cx="914400" cy="914400"/>
          </a:xfrm>
          <a:prstGeom prst="rect">
            <a:avLst/>
          </a:prstGeom>
        </p:spPr>
      </p:pic>
      <p:pic>
        <p:nvPicPr>
          <p:cNvPr id="8" name="Graphic 7" descr="Diploma">
            <a:extLst>
              <a:ext uri="{FF2B5EF4-FFF2-40B4-BE49-F238E27FC236}">
                <a16:creationId xmlns:a16="http://schemas.microsoft.com/office/drawing/2014/main" id="{E9966549-4349-4AD8-8AE9-0EF545FBC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2739" y="2270859"/>
            <a:ext cx="914400" cy="914400"/>
          </a:xfrm>
          <a:prstGeom prst="rect">
            <a:avLst/>
          </a:prstGeom>
        </p:spPr>
      </p:pic>
      <p:pic>
        <p:nvPicPr>
          <p:cNvPr id="10" name="Graphic 9" descr="Wreath">
            <a:extLst>
              <a:ext uri="{FF2B5EF4-FFF2-40B4-BE49-F238E27FC236}">
                <a16:creationId xmlns:a16="http://schemas.microsoft.com/office/drawing/2014/main" id="{6078C9F8-1A5B-4F63-95E2-4E5B7DD777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2351" y="2270859"/>
            <a:ext cx="914400" cy="914400"/>
          </a:xfrm>
          <a:prstGeom prst="rect">
            <a:avLst/>
          </a:prstGeom>
        </p:spPr>
      </p:pic>
      <p:pic>
        <p:nvPicPr>
          <p:cNvPr id="12" name="Graphic 11" descr="Medal">
            <a:extLst>
              <a:ext uri="{FF2B5EF4-FFF2-40B4-BE49-F238E27FC236}">
                <a16:creationId xmlns:a16="http://schemas.microsoft.com/office/drawing/2014/main" id="{F6704808-6375-4EA2-B25F-937A68721E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1963" y="2270859"/>
            <a:ext cx="914400" cy="914400"/>
          </a:xfrm>
          <a:prstGeom prst="rect">
            <a:avLst/>
          </a:prstGeom>
        </p:spPr>
      </p:pic>
      <p:pic>
        <p:nvPicPr>
          <p:cNvPr id="14" name="Graphic 13" descr="Podium">
            <a:extLst>
              <a:ext uri="{FF2B5EF4-FFF2-40B4-BE49-F238E27FC236}">
                <a16:creationId xmlns:a16="http://schemas.microsoft.com/office/drawing/2014/main" id="{39958412-4EBE-4A02-A207-83C07ACD5F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1575" y="2270859"/>
            <a:ext cx="914400" cy="914400"/>
          </a:xfrm>
          <a:prstGeom prst="rect">
            <a:avLst/>
          </a:prstGeom>
        </p:spPr>
      </p:pic>
      <p:pic>
        <p:nvPicPr>
          <p:cNvPr id="16" name="Graphic 15" descr="Star">
            <a:extLst>
              <a:ext uri="{FF2B5EF4-FFF2-40B4-BE49-F238E27FC236}">
                <a16:creationId xmlns:a16="http://schemas.microsoft.com/office/drawing/2014/main" id="{1B6FC8FC-2F09-4713-99D9-4E98082E03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01187" y="2270859"/>
            <a:ext cx="914400" cy="914400"/>
          </a:xfrm>
          <a:prstGeom prst="rect">
            <a:avLst/>
          </a:prstGeom>
        </p:spPr>
      </p:pic>
      <p:pic>
        <p:nvPicPr>
          <p:cNvPr id="18" name="Graphic 17" descr="Shooting star">
            <a:extLst>
              <a:ext uri="{FF2B5EF4-FFF2-40B4-BE49-F238E27FC236}">
                <a16:creationId xmlns:a16="http://schemas.microsoft.com/office/drawing/2014/main" id="{E5845E7F-D9AD-44A8-8CAA-877131B834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2270859"/>
            <a:ext cx="914400" cy="914400"/>
          </a:xfrm>
          <a:prstGeom prst="rect">
            <a:avLst/>
          </a:prstGeom>
        </p:spPr>
      </p:pic>
      <p:pic>
        <p:nvPicPr>
          <p:cNvPr id="20" name="Graphic 19" descr="Balloons">
            <a:extLst>
              <a:ext uri="{FF2B5EF4-FFF2-40B4-BE49-F238E27FC236}">
                <a16:creationId xmlns:a16="http://schemas.microsoft.com/office/drawing/2014/main" id="{E9CABF38-D780-431F-B994-C31A02620C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3515" y="3738038"/>
            <a:ext cx="914400" cy="914400"/>
          </a:xfrm>
          <a:prstGeom prst="rect">
            <a:avLst/>
          </a:prstGeom>
        </p:spPr>
      </p:pic>
      <p:pic>
        <p:nvPicPr>
          <p:cNvPr id="22" name="Graphic 21" descr="Party hat">
            <a:extLst>
              <a:ext uri="{FF2B5EF4-FFF2-40B4-BE49-F238E27FC236}">
                <a16:creationId xmlns:a16="http://schemas.microsoft.com/office/drawing/2014/main" id="{4D4A213D-6A2C-433E-B92F-1A9C5B5F22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53127" y="3738038"/>
            <a:ext cx="914400" cy="914400"/>
          </a:xfrm>
          <a:prstGeom prst="rect">
            <a:avLst/>
          </a:prstGeom>
        </p:spPr>
      </p:pic>
      <p:pic>
        <p:nvPicPr>
          <p:cNvPr id="24" name="Graphic 23" descr="Present">
            <a:extLst>
              <a:ext uri="{FF2B5EF4-FFF2-40B4-BE49-F238E27FC236}">
                <a16:creationId xmlns:a16="http://schemas.microsoft.com/office/drawing/2014/main" id="{2F14D7F8-6E62-4D77-9E41-156833666A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62739" y="3738038"/>
            <a:ext cx="914400" cy="914400"/>
          </a:xfrm>
          <a:prstGeom prst="rect">
            <a:avLst/>
          </a:prstGeom>
        </p:spPr>
      </p:pic>
      <p:pic>
        <p:nvPicPr>
          <p:cNvPr id="26" name="Graphic 25" descr="Cake">
            <a:extLst>
              <a:ext uri="{FF2B5EF4-FFF2-40B4-BE49-F238E27FC236}">
                <a16:creationId xmlns:a16="http://schemas.microsoft.com/office/drawing/2014/main" id="{172C1940-5872-42F9-83D0-534916F7DD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72351" y="3738038"/>
            <a:ext cx="914400" cy="914400"/>
          </a:xfrm>
          <a:prstGeom prst="rect">
            <a:avLst/>
          </a:prstGeom>
        </p:spPr>
      </p:pic>
      <p:pic>
        <p:nvPicPr>
          <p:cNvPr id="28" name="Graphic 27" descr="Firecracker">
            <a:extLst>
              <a:ext uri="{FF2B5EF4-FFF2-40B4-BE49-F238E27FC236}">
                <a16:creationId xmlns:a16="http://schemas.microsoft.com/office/drawing/2014/main" id="{551687F2-D846-4FCA-9716-AD5F7D248BE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81963" y="3738038"/>
            <a:ext cx="914400" cy="914400"/>
          </a:xfrm>
          <a:prstGeom prst="rect">
            <a:avLst/>
          </a:prstGeom>
        </p:spPr>
      </p:pic>
      <p:pic>
        <p:nvPicPr>
          <p:cNvPr id="30" name="Graphic 29" descr="Streamers">
            <a:extLst>
              <a:ext uri="{FF2B5EF4-FFF2-40B4-BE49-F238E27FC236}">
                <a16:creationId xmlns:a16="http://schemas.microsoft.com/office/drawing/2014/main" id="{5156C510-F8A0-418E-B088-D7E801C56E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91575" y="3738038"/>
            <a:ext cx="914400" cy="914400"/>
          </a:xfrm>
          <a:prstGeom prst="rect">
            <a:avLst/>
          </a:prstGeom>
        </p:spPr>
      </p:pic>
      <p:pic>
        <p:nvPicPr>
          <p:cNvPr id="32" name="Graphic 31" descr="Dance">
            <a:extLst>
              <a:ext uri="{FF2B5EF4-FFF2-40B4-BE49-F238E27FC236}">
                <a16:creationId xmlns:a16="http://schemas.microsoft.com/office/drawing/2014/main" id="{273B4E03-35EF-48DA-A96F-C6064E2D05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01187" y="3738038"/>
            <a:ext cx="914400" cy="914400"/>
          </a:xfrm>
          <a:prstGeom prst="rect">
            <a:avLst/>
          </a:prstGeom>
        </p:spPr>
      </p:pic>
      <p:pic>
        <p:nvPicPr>
          <p:cNvPr id="7" name="Graphic 6" descr="Bunting with solid fill">
            <a:extLst>
              <a:ext uri="{FF2B5EF4-FFF2-40B4-BE49-F238E27FC236}">
                <a16:creationId xmlns:a16="http://schemas.microsoft.com/office/drawing/2014/main" id="{31622F83-69CC-4B78-82DF-4012C13736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10800" y="37380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5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BC0-D8A2-4E62-BD16-B0E3164C3E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Grinning Face with Solid Fill">
            <a:extLst>
              <a:ext uri="{FF2B5EF4-FFF2-40B4-BE49-F238E27FC236}">
                <a16:creationId xmlns:a16="http://schemas.microsoft.com/office/drawing/2014/main" id="{EB491287-F680-4BD6-9BBC-C5B60BA70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415" y="2971800"/>
            <a:ext cx="914400" cy="914400"/>
          </a:xfrm>
          <a:prstGeom prst="rect">
            <a:avLst/>
          </a:prstGeom>
        </p:spPr>
      </p:pic>
      <p:pic>
        <p:nvPicPr>
          <p:cNvPr id="6" name="Graphic 5" descr="Grinning Face with No Fill">
            <a:extLst>
              <a:ext uri="{FF2B5EF4-FFF2-40B4-BE49-F238E27FC236}">
                <a16:creationId xmlns:a16="http://schemas.microsoft.com/office/drawing/2014/main" id="{7DE5A774-7244-43F6-90EA-1B960EA27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0760" y="2971800"/>
            <a:ext cx="914400" cy="914400"/>
          </a:xfrm>
          <a:prstGeom prst="rect">
            <a:avLst/>
          </a:prstGeom>
        </p:spPr>
      </p:pic>
      <p:pic>
        <p:nvPicPr>
          <p:cNvPr id="8" name="Graphic 7" descr="Winking Face with Solid Fill">
            <a:extLst>
              <a:ext uri="{FF2B5EF4-FFF2-40B4-BE49-F238E27FC236}">
                <a16:creationId xmlns:a16="http://schemas.microsoft.com/office/drawing/2014/main" id="{5F8C22C2-C19B-4909-B180-CB786E344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9105" y="2971800"/>
            <a:ext cx="914400" cy="914400"/>
          </a:xfrm>
          <a:prstGeom prst="rect">
            <a:avLst/>
          </a:prstGeom>
        </p:spPr>
      </p:pic>
      <p:pic>
        <p:nvPicPr>
          <p:cNvPr id="10" name="Graphic 9" descr="Winking Face with No Fill">
            <a:extLst>
              <a:ext uri="{FF2B5EF4-FFF2-40B4-BE49-F238E27FC236}">
                <a16:creationId xmlns:a16="http://schemas.microsoft.com/office/drawing/2014/main" id="{59B31321-74D4-4217-8A82-243B4B9A8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7450" y="2971800"/>
            <a:ext cx="914400" cy="914400"/>
          </a:xfrm>
          <a:prstGeom prst="rect">
            <a:avLst/>
          </a:prstGeom>
        </p:spPr>
      </p:pic>
      <p:pic>
        <p:nvPicPr>
          <p:cNvPr id="12" name="Graphic 11" descr="Smiling Face with Solid Fill">
            <a:extLst>
              <a:ext uri="{FF2B5EF4-FFF2-40B4-BE49-F238E27FC236}">
                <a16:creationId xmlns:a16="http://schemas.microsoft.com/office/drawing/2014/main" id="{3FEDBA3E-B084-4D90-8F4D-D9103A1186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5795" y="2971800"/>
            <a:ext cx="914400" cy="914400"/>
          </a:xfrm>
          <a:prstGeom prst="rect">
            <a:avLst/>
          </a:prstGeom>
        </p:spPr>
      </p:pic>
      <p:pic>
        <p:nvPicPr>
          <p:cNvPr id="14" name="Graphic 13" descr="Smiling Face with No Fill">
            <a:extLst>
              <a:ext uri="{FF2B5EF4-FFF2-40B4-BE49-F238E27FC236}">
                <a16:creationId xmlns:a16="http://schemas.microsoft.com/office/drawing/2014/main" id="{FA6DB724-925F-401C-996C-ED0D5F62AF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04140" y="2971800"/>
            <a:ext cx="914400" cy="914400"/>
          </a:xfrm>
          <a:prstGeom prst="rect">
            <a:avLst/>
          </a:prstGeom>
        </p:spPr>
      </p:pic>
      <p:pic>
        <p:nvPicPr>
          <p:cNvPr id="16" name="Graphic 15" descr="Neutral Face with Solid Fill">
            <a:extLst>
              <a:ext uri="{FF2B5EF4-FFF2-40B4-BE49-F238E27FC236}">
                <a16:creationId xmlns:a16="http://schemas.microsoft.com/office/drawing/2014/main" id="{8299BE58-7F83-40E4-A910-3C12063C66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82485" y="2971800"/>
            <a:ext cx="914400" cy="914400"/>
          </a:xfrm>
          <a:prstGeom prst="rect">
            <a:avLst/>
          </a:prstGeom>
        </p:spPr>
      </p:pic>
      <p:pic>
        <p:nvPicPr>
          <p:cNvPr id="18" name="Graphic 17" descr="Neutral Face with No Fill">
            <a:extLst>
              <a:ext uri="{FF2B5EF4-FFF2-40B4-BE49-F238E27FC236}">
                <a16:creationId xmlns:a16="http://schemas.microsoft.com/office/drawing/2014/main" id="{0100CE19-9F10-493B-ABCB-4FE76E39A2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60830" y="2971800"/>
            <a:ext cx="914400" cy="914400"/>
          </a:xfrm>
          <a:prstGeom prst="rect">
            <a:avLst/>
          </a:prstGeom>
        </p:spPr>
      </p:pic>
      <p:pic>
        <p:nvPicPr>
          <p:cNvPr id="20" name="Graphic 19" descr="Confused Face with Solid Fill">
            <a:extLst>
              <a:ext uri="{FF2B5EF4-FFF2-40B4-BE49-F238E27FC236}">
                <a16:creationId xmlns:a16="http://schemas.microsoft.com/office/drawing/2014/main" id="{B4E8FBFD-69A5-41DF-9F29-930CF538DC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39175" y="2971800"/>
            <a:ext cx="914400" cy="914400"/>
          </a:xfrm>
          <a:prstGeom prst="rect">
            <a:avLst/>
          </a:prstGeom>
        </p:spPr>
      </p:pic>
      <p:pic>
        <p:nvPicPr>
          <p:cNvPr id="22" name="Graphic 21" descr="Confused Face with No Fill">
            <a:extLst>
              <a:ext uri="{FF2B5EF4-FFF2-40B4-BE49-F238E27FC236}">
                <a16:creationId xmlns:a16="http://schemas.microsoft.com/office/drawing/2014/main" id="{CFBCE342-2415-4E7E-BA15-072B10CA45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17524" y="2971800"/>
            <a:ext cx="914400" cy="914400"/>
          </a:xfrm>
          <a:prstGeom prst="rect">
            <a:avLst/>
          </a:prstGeom>
        </p:spPr>
      </p:pic>
      <p:pic>
        <p:nvPicPr>
          <p:cNvPr id="24" name="Graphic 23" descr="Surprised Face with Solid Fill">
            <a:extLst>
              <a:ext uri="{FF2B5EF4-FFF2-40B4-BE49-F238E27FC236}">
                <a16:creationId xmlns:a16="http://schemas.microsoft.com/office/drawing/2014/main" id="{BEE979AE-134E-4B40-B1E9-DF2A9D20B7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291" y="4093234"/>
            <a:ext cx="914400" cy="914400"/>
          </a:xfrm>
          <a:prstGeom prst="rect">
            <a:avLst/>
          </a:prstGeom>
        </p:spPr>
      </p:pic>
      <p:pic>
        <p:nvPicPr>
          <p:cNvPr id="26" name="Graphic 25" descr="Surprised Face with No Fill">
            <a:extLst>
              <a:ext uri="{FF2B5EF4-FFF2-40B4-BE49-F238E27FC236}">
                <a16:creationId xmlns:a16="http://schemas.microsoft.com/office/drawing/2014/main" id="{BBAF5F50-A4DD-4666-97F6-431D531B8A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12636" y="4093234"/>
            <a:ext cx="914400" cy="914400"/>
          </a:xfrm>
          <a:prstGeom prst="rect">
            <a:avLst/>
          </a:prstGeom>
        </p:spPr>
      </p:pic>
      <p:pic>
        <p:nvPicPr>
          <p:cNvPr id="28" name="Graphic 27" descr="Sad Face with Solid Fill">
            <a:extLst>
              <a:ext uri="{FF2B5EF4-FFF2-40B4-BE49-F238E27FC236}">
                <a16:creationId xmlns:a16="http://schemas.microsoft.com/office/drawing/2014/main" id="{C09ACF22-9AEB-4FF2-9652-AAB24872F2A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90981" y="4093234"/>
            <a:ext cx="914400" cy="914400"/>
          </a:xfrm>
          <a:prstGeom prst="rect">
            <a:avLst/>
          </a:prstGeom>
        </p:spPr>
      </p:pic>
      <p:pic>
        <p:nvPicPr>
          <p:cNvPr id="30" name="Graphic 29" descr="Sad Face with No Fill">
            <a:extLst>
              <a:ext uri="{FF2B5EF4-FFF2-40B4-BE49-F238E27FC236}">
                <a16:creationId xmlns:a16="http://schemas.microsoft.com/office/drawing/2014/main" id="{454F41B0-8491-47D7-8965-06475C2C300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69326" y="4093234"/>
            <a:ext cx="914400" cy="914400"/>
          </a:xfrm>
          <a:prstGeom prst="rect">
            <a:avLst/>
          </a:prstGeom>
        </p:spPr>
      </p:pic>
      <p:pic>
        <p:nvPicPr>
          <p:cNvPr id="32" name="Graphic 31" descr="Crying Face with Solid Fill">
            <a:extLst>
              <a:ext uri="{FF2B5EF4-FFF2-40B4-BE49-F238E27FC236}">
                <a16:creationId xmlns:a16="http://schemas.microsoft.com/office/drawing/2014/main" id="{637AEE65-6E7A-46E3-8D95-955B503B2D0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47671" y="4093234"/>
            <a:ext cx="914400" cy="914400"/>
          </a:xfrm>
          <a:prstGeom prst="rect">
            <a:avLst/>
          </a:prstGeom>
        </p:spPr>
      </p:pic>
      <p:pic>
        <p:nvPicPr>
          <p:cNvPr id="34" name="Graphic 33" descr="Crying Face with No Fill">
            <a:extLst>
              <a:ext uri="{FF2B5EF4-FFF2-40B4-BE49-F238E27FC236}">
                <a16:creationId xmlns:a16="http://schemas.microsoft.com/office/drawing/2014/main" id="{26995712-353C-42E2-8570-BD560729D19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26016" y="4093234"/>
            <a:ext cx="914400" cy="914400"/>
          </a:xfrm>
          <a:prstGeom prst="rect">
            <a:avLst/>
          </a:prstGeom>
        </p:spPr>
      </p:pic>
      <p:pic>
        <p:nvPicPr>
          <p:cNvPr id="36" name="Graphic 35" descr="Worried Face with Solid Fill">
            <a:extLst>
              <a:ext uri="{FF2B5EF4-FFF2-40B4-BE49-F238E27FC236}">
                <a16:creationId xmlns:a16="http://schemas.microsoft.com/office/drawing/2014/main" id="{A3457BAD-34D9-4347-BF89-1AD7ED0FA44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04361" y="4093234"/>
            <a:ext cx="914400" cy="914400"/>
          </a:xfrm>
          <a:prstGeom prst="rect">
            <a:avLst/>
          </a:prstGeom>
        </p:spPr>
      </p:pic>
      <p:pic>
        <p:nvPicPr>
          <p:cNvPr id="38" name="Graphic 37" descr="Worried Face with No Fill">
            <a:extLst>
              <a:ext uri="{FF2B5EF4-FFF2-40B4-BE49-F238E27FC236}">
                <a16:creationId xmlns:a16="http://schemas.microsoft.com/office/drawing/2014/main" id="{26ABD0CE-2C71-4F97-BCD5-A02718CCF4F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282706" y="4093234"/>
            <a:ext cx="914400" cy="914400"/>
          </a:xfrm>
          <a:prstGeom prst="rect">
            <a:avLst/>
          </a:prstGeom>
        </p:spPr>
      </p:pic>
      <p:pic>
        <p:nvPicPr>
          <p:cNvPr id="40" name="Graphic 39" descr="Angry Face with Solid Fill">
            <a:extLst>
              <a:ext uri="{FF2B5EF4-FFF2-40B4-BE49-F238E27FC236}">
                <a16:creationId xmlns:a16="http://schemas.microsoft.com/office/drawing/2014/main" id="{96F16F6B-116E-4641-AA42-25E228BBD66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61051" y="4093234"/>
            <a:ext cx="914400" cy="914400"/>
          </a:xfrm>
          <a:prstGeom prst="rect">
            <a:avLst/>
          </a:prstGeom>
        </p:spPr>
      </p:pic>
      <p:pic>
        <p:nvPicPr>
          <p:cNvPr id="42" name="Graphic 41" descr="Angry Face with No Fill">
            <a:extLst>
              <a:ext uri="{FF2B5EF4-FFF2-40B4-BE49-F238E27FC236}">
                <a16:creationId xmlns:a16="http://schemas.microsoft.com/office/drawing/2014/main" id="{1ED6CB75-9AE7-4E08-B1C1-F527BEAE2AE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439400" y="40932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1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D391-E624-4B3D-A9A9-D06CD419D8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Signs and Symbols - 16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Male">
            <a:extLst>
              <a:ext uri="{FF2B5EF4-FFF2-40B4-BE49-F238E27FC236}">
                <a16:creationId xmlns:a16="http://schemas.microsoft.com/office/drawing/2014/main" id="{3C76D5ED-9A90-4538-A9E9-ADC860BB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306" y="2514600"/>
            <a:ext cx="914400" cy="914400"/>
          </a:xfrm>
          <a:prstGeom prst="rect">
            <a:avLst/>
          </a:prstGeom>
        </p:spPr>
      </p:pic>
      <p:pic>
        <p:nvPicPr>
          <p:cNvPr id="6" name="Graphic 5" descr="Female">
            <a:extLst>
              <a:ext uri="{FF2B5EF4-FFF2-40B4-BE49-F238E27FC236}">
                <a16:creationId xmlns:a16="http://schemas.microsoft.com/office/drawing/2014/main" id="{46223C56-C0CD-4E71-A29C-F06EDE3ED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9554" y="2514600"/>
            <a:ext cx="914400" cy="914400"/>
          </a:xfrm>
          <a:prstGeom prst="rect">
            <a:avLst/>
          </a:prstGeom>
        </p:spPr>
      </p:pic>
      <p:pic>
        <p:nvPicPr>
          <p:cNvPr id="8" name="Graphic 7" descr="Water">
            <a:extLst>
              <a:ext uri="{FF2B5EF4-FFF2-40B4-BE49-F238E27FC236}">
                <a16:creationId xmlns:a16="http://schemas.microsoft.com/office/drawing/2014/main" id="{8060B1AC-08DC-4326-A0EB-56F955810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1802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Heart">
            <a:extLst>
              <a:ext uri="{FF2B5EF4-FFF2-40B4-BE49-F238E27FC236}">
                <a16:creationId xmlns:a16="http://schemas.microsoft.com/office/drawing/2014/main" id="{1FA97DC5-8231-493A-B899-A3BB27189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4050" y="2514600"/>
            <a:ext cx="914400" cy="914400"/>
          </a:xfrm>
          <a:prstGeom prst="rect">
            <a:avLst/>
          </a:prstGeom>
        </p:spPr>
      </p:pic>
      <p:pic>
        <p:nvPicPr>
          <p:cNvPr id="12" name="Graphic 11" descr="Raised Hand">
            <a:extLst>
              <a:ext uri="{FF2B5EF4-FFF2-40B4-BE49-F238E27FC236}">
                <a16:creationId xmlns:a16="http://schemas.microsoft.com/office/drawing/2014/main" id="{BF8EE212-AF0E-4489-8FE1-19405829D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6298" y="2514600"/>
            <a:ext cx="914400" cy="914400"/>
          </a:xfrm>
          <a:prstGeom prst="rect">
            <a:avLst/>
          </a:prstGeom>
        </p:spPr>
      </p:pic>
      <p:pic>
        <p:nvPicPr>
          <p:cNvPr id="14" name="Graphic 13" descr="Thumbs Up Sign">
            <a:extLst>
              <a:ext uri="{FF2B5EF4-FFF2-40B4-BE49-F238E27FC236}">
                <a16:creationId xmlns:a16="http://schemas.microsoft.com/office/drawing/2014/main" id="{D2275126-D9C1-4141-B03D-7BEB4BA116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08546" y="2514600"/>
            <a:ext cx="914400" cy="914400"/>
          </a:xfrm>
          <a:prstGeom prst="rect">
            <a:avLst/>
          </a:prstGeom>
        </p:spPr>
      </p:pic>
      <p:pic>
        <p:nvPicPr>
          <p:cNvPr id="16" name="Graphic 15" descr="Right Pointing Backhand Index ">
            <a:extLst>
              <a:ext uri="{FF2B5EF4-FFF2-40B4-BE49-F238E27FC236}">
                <a16:creationId xmlns:a16="http://schemas.microsoft.com/office/drawing/2014/main" id="{2628F09E-392A-4189-B0E6-35EBD80D21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60794" y="2514600"/>
            <a:ext cx="914400" cy="914400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62300F63-AD15-4814-BD41-2A7C42C3E6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13041" y="2514600"/>
            <a:ext cx="914400" cy="914400"/>
          </a:xfrm>
          <a:prstGeom prst="rect">
            <a:avLst/>
          </a:prstGeom>
        </p:spPr>
      </p:pic>
      <p:pic>
        <p:nvPicPr>
          <p:cNvPr id="20" name="Graphic 19" descr="Help">
            <a:extLst>
              <a:ext uri="{FF2B5EF4-FFF2-40B4-BE49-F238E27FC236}">
                <a16:creationId xmlns:a16="http://schemas.microsoft.com/office/drawing/2014/main" id="{2EF220F1-91F8-419F-B177-D2D5CF1345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7306" y="4041475"/>
            <a:ext cx="914400" cy="914400"/>
          </a:xfrm>
          <a:prstGeom prst="rect">
            <a:avLst/>
          </a:prstGeom>
        </p:spPr>
      </p:pic>
      <p:pic>
        <p:nvPicPr>
          <p:cNvPr id="22" name="Graphic 21" descr="No sign">
            <a:extLst>
              <a:ext uri="{FF2B5EF4-FFF2-40B4-BE49-F238E27FC236}">
                <a16:creationId xmlns:a16="http://schemas.microsoft.com/office/drawing/2014/main" id="{59BF2CF6-A6BB-4D8A-893B-BBD7772411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99554" y="4041475"/>
            <a:ext cx="914400" cy="914400"/>
          </a:xfrm>
          <a:prstGeom prst="rect">
            <a:avLst/>
          </a:prstGeom>
        </p:spPr>
      </p:pic>
      <p:pic>
        <p:nvPicPr>
          <p:cNvPr id="24" name="Graphic 23" descr="High Voltage">
            <a:extLst>
              <a:ext uri="{FF2B5EF4-FFF2-40B4-BE49-F238E27FC236}">
                <a16:creationId xmlns:a16="http://schemas.microsoft.com/office/drawing/2014/main" id="{AA4FE0C8-F62E-4A97-9634-F071065C07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51802" y="4041475"/>
            <a:ext cx="914400" cy="914400"/>
          </a:xfrm>
          <a:prstGeom prst="rect">
            <a:avLst/>
          </a:prstGeom>
        </p:spPr>
      </p:pic>
      <p:pic>
        <p:nvPicPr>
          <p:cNvPr id="26" name="Graphic 25" descr="Forbidden">
            <a:extLst>
              <a:ext uri="{FF2B5EF4-FFF2-40B4-BE49-F238E27FC236}">
                <a16:creationId xmlns:a16="http://schemas.microsoft.com/office/drawing/2014/main" id="{18251BF9-45A2-4F23-98BC-BE28D4D003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04050" y="4041475"/>
            <a:ext cx="914400" cy="914400"/>
          </a:xfrm>
          <a:prstGeom prst="rect">
            <a:avLst/>
          </a:prstGeom>
        </p:spPr>
      </p:pic>
      <p:pic>
        <p:nvPicPr>
          <p:cNvPr id="28" name="Graphic 27" descr="Fire">
            <a:extLst>
              <a:ext uri="{FF2B5EF4-FFF2-40B4-BE49-F238E27FC236}">
                <a16:creationId xmlns:a16="http://schemas.microsoft.com/office/drawing/2014/main" id="{E2838663-40C6-44A3-A3BD-3A9112A9ABF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56298" y="4041475"/>
            <a:ext cx="914400" cy="914400"/>
          </a:xfrm>
          <a:prstGeom prst="rect">
            <a:avLst/>
          </a:prstGeom>
        </p:spPr>
      </p:pic>
      <p:pic>
        <p:nvPicPr>
          <p:cNvPr id="30" name="Graphic 29" descr="Radioactive">
            <a:extLst>
              <a:ext uri="{FF2B5EF4-FFF2-40B4-BE49-F238E27FC236}">
                <a16:creationId xmlns:a16="http://schemas.microsoft.com/office/drawing/2014/main" id="{F54EA7F7-0395-4977-828F-61EF4043DD3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08546" y="4041475"/>
            <a:ext cx="914400" cy="914400"/>
          </a:xfrm>
          <a:prstGeom prst="rect">
            <a:avLst/>
          </a:prstGeom>
        </p:spPr>
      </p:pic>
      <p:pic>
        <p:nvPicPr>
          <p:cNvPr id="32" name="Graphic 31" descr="Smoking">
            <a:extLst>
              <a:ext uri="{FF2B5EF4-FFF2-40B4-BE49-F238E27FC236}">
                <a16:creationId xmlns:a16="http://schemas.microsoft.com/office/drawing/2014/main" id="{2B1719BA-2CE4-421F-824D-C3034B9D060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60794" y="4041475"/>
            <a:ext cx="914400" cy="914400"/>
          </a:xfrm>
          <a:prstGeom prst="rect">
            <a:avLst/>
          </a:prstGeom>
        </p:spPr>
      </p:pic>
      <p:pic>
        <p:nvPicPr>
          <p:cNvPr id="34" name="Graphic 33" descr="Warning">
            <a:extLst>
              <a:ext uri="{FF2B5EF4-FFF2-40B4-BE49-F238E27FC236}">
                <a16:creationId xmlns:a16="http://schemas.microsoft.com/office/drawing/2014/main" id="{8B4435E3-A592-44AF-88FC-CD6FD46618E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313041" y="4041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5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AD02-AD5E-49B3-A1B0-7A33169A3E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Arrows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Graphic 6" descr="Arrow Right with solid fill">
            <a:extLst>
              <a:ext uri="{FF2B5EF4-FFF2-40B4-BE49-F238E27FC236}">
                <a16:creationId xmlns:a16="http://schemas.microsoft.com/office/drawing/2014/main" id="{2FC3E2FB-1B08-4399-A294-045613ACC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09" y="4099769"/>
            <a:ext cx="491476" cy="491476"/>
          </a:xfrm>
          <a:prstGeom prst="rect">
            <a:avLst/>
          </a:prstGeom>
        </p:spPr>
      </p:pic>
      <p:pic>
        <p:nvPicPr>
          <p:cNvPr id="11" name="Graphic 10" descr="Arrow Right outline">
            <a:extLst>
              <a:ext uri="{FF2B5EF4-FFF2-40B4-BE49-F238E27FC236}">
                <a16:creationId xmlns:a16="http://schemas.microsoft.com/office/drawing/2014/main" id="{E8638CBF-3855-434B-8A76-4DD238B4D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2505" y="4099769"/>
            <a:ext cx="491476" cy="491476"/>
          </a:xfrm>
          <a:prstGeom prst="rect">
            <a:avLst/>
          </a:prstGeom>
        </p:spPr>
      </p:pic>
      <p:pic>
        <p:nvPicPr>
          <p:cNvPr id="15" name="Graphic 14" descr="Merger outline">
            <a:extLst>
              <a:ext uri="{FF2B5EF4-FFF2-40B4-BE49-F238E27FC236}">
                <a16:creationId xmlns:a16="http://schemas.microsoft.com/office/drawing/2014/main" id="{01CC97C0-6B6F-4280-8BB4-499840897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4801" y="4099769"/>
            <a:ext cx="491476" cy="491476"/>
          </a:xfrm>
          <a:prstGeom prst="rect">
            <a:avLst/>
          </a:prstGeom>
        </p:spPr>
      </p:pic>
      <p:pic>
        <p:nvPicPr>
          <p:cNvPr id="19" name="Graphic 18" descr="Acquisition with solid fill">
            <a:extLst>
              <a:ext uri="{FF2B5EF4-FFF2-40B4-BE49-F238E27FC236}">
                <a16:creationId xmlns:a16="http://schemas.microsoft.com/office/drawing/2014/main" id="{C4F53946-6F80-4138-8D39-AD8BBA6721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7097" y="4099769"/>
            <a:ext cx="491476" cy="491476"/>
          </a:xfrm>
          <a:prstGeom prst="rect">
            <a:avLst/>
          </a:prstGeom>
        </p:spPr>
      </p:pic>
      <p:pic>
        <p:nvPicPr>
          <p:cNvPr id="23" name="Graphic 22" descr="Caret Left with solid fill">
            <a:extLst>
              <a:ext uri="{FF2B5EF4-FFF2-40B4-BE49-F238E27FC236}">
                <a16:creationId xmlns:a16="http://schemas.microsoft.com/office/drawing/2014/main" id="{A9AC91A8-B66E-47A9-8B9C-5A953E21C1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9393" y="4099769"/>
            <a:ext cx="491476" cy="491476"/>
          </a:xfrm>
          <a:prstGeom prst="rect">
            <a:avLst/>
          </a:prstGeom>
        </p:spPr>
      </p:pic>
      <p:pic>
        <p:nvPicPr>
          <p:cNvPr id="27" name="Graphic 26" descr="Arrow: Clockwise curve outline">
            <a:extLst>
              <a:ext uri="{FF2B5EF4-FFF2-40B4-BE49-F238E27FC236}">
                <a16:creationId xmlns:a16="http://schemas.microsoft.com/office/drawing/2014/main" id="{4A70CA01-3AF0-4279-8300-791B1F6EA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3985" y="4099769"/>
            <a:ext cx="491476" cy="491476"/>
          </a:xfrm>
          <a:prstGeom prst="rect">
            <a:avLst/>
          </a:prstGeom>
        </p:spPr>
      </p:pic>
      <p:pic>
        <p:nvPicPr>
          <p:cNvPr id="31" name="Graphic 30" descr="Merger with solid fill">
            <a:extLst>
              <a:ext uri="{FF2B5EF4-FFF2-40B4-BE49-F238E27FC236}">
                <a16:creationId xmlns:a16="http://schemas.microsoft.com/office/drawing/2014/main" id="{93F2FC33-DD47-496E-800F-F4F89AEE29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3169" y="4099769"/>
            <a:ext cx="491476" cy="491476"/>
          </a:xfrm>
          <a:prstGeom prst="rect">
            <a:avLst/>
          </a:prstGeom>
        </p:spPr>
      </p:pic>
      <p:pic>
        <p:nvPicPr>
          <p:cNvPr id="35" name="Graphic 34" descr="Merger with solid fill">
            <a:extLst>
              <a:ext uri="{FF2B5EF4-FFF2-40B4-BE49-F238E27FC236}">
                <a16:creationId xmlns:a16="http://schemas.microsoft.com/office/drawing/2014/main" id="{2A6767BB-0C50-4859-9846-C55C62CBA0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05465" y="4099769"/>
            <a:ext cx="491476" cy="491476"/>
          </a:xfrm>
          <a:prstGeom prst="rect">
            <a:avLst/>
          </a:prstGeom>
        </p:spPr>
      </p:pic>
      <p:pic>
        <p:nvPicPr>
          <p:cNvPr id="37" name="Graphic 36" descr="Merger outline">
            <a:extLst>
              <a:ext uri="{FF2B5EF4-FFF2-40B4-BE49-F238E27FC236}">
                <a16:creationId xmlns:a16="http://schemas.microsoft.com/office/drawing/2014/main" id="{A2A0555F-CD87-4AD9-AFCA-F77215B411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17761" y="4099769"/>
            <a:ext cx="491476" cy="491476"/>
          </a:xfrm>
          <a:prstGeom prst="rect">
            <a:avLst/>
          </a:prstGeom>
        </p:spPr>
      </p:pic>
      <p:pic>
        <p:nvPicPr>
          <p:cNvPr id="39" name="Graphic 38" descr="Arrow: Rotate right outline">
            <a:extLst>
              <a:ext uri="{FF2B5EF4-FFF2-40B4-BE49-F238E27FC236}">
                <a16:creationId xmlns:a16="http://schemas.microsoft.com/office/drawing/2014/main" id="{81BF6A24-25F0-408B-9533-48FB6957EC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31689" y="4099769"/>
            <a:ext cx="491476" cy="491476"/>
          </a:xfrm>
          <a:prstGeom prst="rect">
            <a:avLst/>
          </a:prstGeom>
        </p:spPr>
      </p:pic>
      <p:pic>
        <p:nvPicPr>
          <p:cNvPr id="41" name="Graphic 40" descr="Arrow: Straight outline">
            <a:extLst>
              <a:ext uri="{FF2B5EF4-FFF2-40B4-BE49-F238E27FC236}">
                <a16:creationId xmlns:a16="http://schemas.microsoft.com/office/drawing/2014/main" id="{8CAE5333-059F-4C74-A7E5-F358F7257F7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256281" y="4099769"/>
            <a:ext cx="491476" cy="491476"/>
          </a:xfrm>
          <a:prstGeom prst="rect">
            <a:avLst/>
          </a:prstGeom>
        </p:spPr>
      </p:pic>
      <p:pic>
        <p:nvPicPr>
          <p:cNvPr id="43" name="Graphic 42" descr="Acquisition with solid fill">
            <a:extLst>
              <a:ext uri="{FF2B5EF4-FFF2-40B4-BE49-F238E27FC236}">
                <a16:creationId xmlns:a16="http://schemas.microsoft.com/office/drawing/2014/main" id="{BDEA910A-0462-407E-9C12-9D53C0D18E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68577" y="4099769"/>
            <a:ext cx="491476" cy="491476"/>
          </a:xfrm>
          <a:prstGeom prst="rect">
            <a:avLst/>
          </a:prstGeom>
        </p:spPr>
      </p:pic>
      <p:pic>
        <p:nvPicPr>
          <p:cNvPr id="45" name="Graphic 44" descr="Acquisition outline">
            <a:extLst>
              <a:ext uri="{FF2B5EF4-FFF2-40B4-BE49-F238E27FC236}">
                <a16:creationId xmlns:a16="http://schemas.microsoft.com/office/drawing/2014/main" id="{10DCD760-C5B2-44EC-863C-238631A1F6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80873" y="4099769"/>
            <a:ext cx="491476" cy="491476"/>
          </a:xfrm>
          <a:prstGeom prst="rect">
            <a:avLst/>
          </a:prstGeom>
        </p:spPr>
      </p:pic>
      <p:pic>
        <p:nvPicPr>
          <p:cNvPr id="47" name="Graphic 46" descr="Arrow Down with solid fill">
            <a:extLst>
              <a:ext uri="{FF2B5EF4-FFF2-40B4-BE49-F238E27FC236}">
                <a16:creationId xmlns:a16="http://schemas.microsoft.com/office/drawing/2014/main" id="{D2C2644D-FB52-4450-A454-8934C50194C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9861" y="5621789"/>
            <a:ext cx="491476" cy="491476"/>
          </a:xfrm>
          <a:prstGeom prst="rect">
            <a:avLst/>
          </a:prstGeom>
        </p:spPr>
      </p:pic>
      <p:pic>
        <p:nvPicPr>
          <p:cNvPr id="49" name="Graphic 48" descr="Arrow: Horizontal U-turn with solid fill">
            <a:extLst>
              <a:ext uri="{FF2B5EF4-FFF2-40B4-BE49-F238E27FC236}">
                <a16:creationId xmlns:a16="http://schemas.microsoft.com/office/drawing/2014/main" id="{A93C5A96-E4A1-412D-BDB0-8DD2CD3C49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57726" y="5621789"/>
            <a:ext cx="491476" cy="491476"/>
          </a:xfrm>
          <a:prstGeom prst="rect">
            <a:avLst/>
          </a:prstGeom>
        </p:spPr>
      </p:pic>
      <p:pic>
        <p:nvPicPr>
          <p:cNvPr id="51" name="Graphic 50" descr="Arrow: Counter-clockwise curve with solid fill">
            <a:extLst>
              <a:ext uri="{FF2B5EF4-FFF2-40B4-BE49-F238E27FC236}">
                <a16:creationId xmlns:a16="http://schemas.microsoft.com/office/drawing/2014/main" id="{DCEDB975-5944-4068-8F39-18F1A446FD9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652226" y="4860779"/>
            <a:ext cx="491476" cy="491476"/>
          </a:xfrm>
          <a:prstGeom prst="rect">
            <a:avLst/>
          </a:prstGeom>
        </p:spPr>
      </p:pic>
      <p:pic>
        <p:nvPicPr>
          <p:cNvPr id="53" name="Graphic 52" descr="Arrow: Slight curve outline">
            <a:extLst>
              <a:ext uri="{FF2B5EF4-FFF2-40B4-BE49-F238E27FC236}">
                <a16:creationId xmlns:a16="http://schemas.microsoft.com/office/drawing/2014/main" id="{3AB15A94-95DE-4ABB-B126-0F9963EDE7E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265660" y="4860779"/>
            <a:ext cx="491476" cy="491476"/>
          </a:xfrm>
          <a:prstGeom prst="rect">
            <a:avLst/>
          </a:prstGeom>
        </p:spPr>
      </p:pic>
      <p:pic>
        <p:nvPicPr>
          <p:cNvPr id="55" name="Graphic 54" descr="Arrow: Counter-clockwise curve outline">
            <a:extLst>
              <a:ext uri="{FF2B5EF4-FFF2-40B4-BE49-F238E27FC236}">
                <a16:creationId xmlns:a16="http://schemas.microsoft.com/office/drawing/2014/main" id="{CC2EC4F9-B55D-4E34-8EEF-2ABBF210293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879094" y="4860779"/>
            <a:ext cx="491476" cy="491476"/>
          </a:xfrm>
          <a:prstGeom prst="rect">
            <a:avLst/>
          </a:prstGeom>
        </p:spPr>
      </p:pic>
      <p:pic>
        <p:nvPicPr>
          <p:cNvPr id="57" name="Graphic 56" descr="Arrow: Straight with solid fill">
            <a:extLst>
              <a:ext uri="{FF2B5EF4-FFF2-40B4-BE49-F238E27FC236}">
                <a16:creationId xmlns:a16="http://schemas.microsoft.com/office/drawing/2014/main" id="{84A22183-6020-4345-A2EB-15A1A14D40A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492528" y="4860779"/>
            <a:ext cx="491476" cy="491476"/>
          </a:xfrm>
          <a:prstGeom prst="rect">
            <a:avLst/>
          </a:prstGeom>
        </p:spPr>
      </p:pic>
      <p:pic>
        <p:nvPicPr>
          <p:cNvPr id="59" name="Graphic 58" descr="Acquisition outline">
            <a:extLst>
              <a:ext uri="{FF2B5EF4-FFF2-40B4-BE49-F238E27FC236}">
                <a16:creationId xmlns:a16="http://schemas.microsoft.com/office/drawing/2014/main" id="{E043AFAE-266A-4848-A4CB-1ACC1510BC7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05962" y="4860779"/>
            <a:ext cx="491476" cy="491476"/>
          </a:xfrm>
          <a:prstGeom prst="rect">
            <a:avLst/>
          </a:prstGeom>
        </p:spPr>
      </p:pic>
      <p:pic>
        <p:nvPicPr>
          <p:cNvPr id="61" name="Graphic 60" descr="Arrow: Rotate left with solid fill">
            <a:extLst>
              <a:ext uri="{FF2B5EF4-FFF2-40B4-BE49-F238E27FC236}">
                <a16:creationId xmlns:a16="http://schemas.microsoft.com/office/drawing/2014/main" id="{A0FE502C-EC01-4A1B-A4AE-2DCB57B7335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719396" y="4860779"/>
            <a:ext cx="491476" cy="491476"/>
          </a:xfrm>
          <a:prstGeom prst="rect">
            <a:avLst/>
          </a:prstGeom>
        </p:spPr>
      </p:pic>
      <p:pic>
        <p:nvPicPr>
          <p:cNvPr id="63" name="Graphic 62" descr="Arrow: Horizontal U-turn outline">
            <a:extLst>
              <a:ext uri="{FF2B5EF4-FFF2-40B4-BE49-F238E27FC236}">
                <a16:creationId xmlns:a16="http://schemas.microsoft.com/office/drawing/2014/main" id="{7FAE3E23-9130-4CA3-80C2-861661EA640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332830" y="4860779"/>
            <a:ext cx="491476" cy="491476"/>
          </a:xfrm>
          <a:prstGeom prst="rect">
            <a:avLst/>
          </a:prstGeom>
        </p:spPr>
      </p:pic>
      <p:pic>
        <p:nvPicPr>
          <p:cNvPr id="65" name="Graphic 64" descr="Arrow: Rotate left outline">
            <a:extLst>
              <a:ext uri="{FF2B5EF4-FFF2-40B4-BE49-F238E27FC236}">
                <a16:creationId xmlns:a16="http://schemas.microsoft.com/office/drawing/2014/main" id="{1581FD4A-4F5D-4FDF-B8C3-69D5B742317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46264" y="4860779"/>
            <a:ext cx="491476" cy="491476"/>
          </a:xfrm>
          <a:prstGeom prst="rect">
            <a:avLst/>
          </a:prstGeom>
        </p:spPr>
      </p:pic>
      <p:pic>
        <p:nvPicPr>
          <p:cNvPr id="67" name="Graphic 66" descr="Arrow: Rotate right with solid fill">
            <a:extLst>
              <a:ext uri="{FF2B5EF4-FFF2-40B4-BE49-F238E27FC236}">
                <a16:creationId xmlns:a16="http://schemas.microsoft.com/office/drawing/2014/main" id="{121389B7-D83E-491F-A322-7DF0B929873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559698" y="4860779"/>
            <a:ext cx="491476" cy="491476"/>
          </a:xfrm>
          <a:prstGeom prst="rect">
            <a:avLst/>
          </a:prstGeom>
        </p:spPr>
      </p:pic>
      <p:pic>
        <p:nvPicPr>
          <p:cNvPr id="69" name="Graphic 68" descr="Arrow: Slight curve with solid fill">
            <a:extLst>
              <a:ext uri="{FF2B5EF4-FFF2-40B4-BE49-F238E27FC236}">
                <a16:creationId xmlns:a16="http://schemas.microsoft.com/office/drawing/2014/main" id="{CEE9A1B7-97E2-4E90-8588-C374FC80D95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173132" y="4860779"/>
            <a:ext cx="491476" cy="491476"/>
          </a:xfrm>
          <a:prstGeom prst="rect">
            <a:avLst/>
          </a:prstGeom>
        </p:spPr>
      </p:pic>
      <p:pic>
        <p:nvPicPr>
          <p:cNvPr id="71" name="Graphic 70" descr="Arrow Down outline">
            <a:extLst>
              <a:ext uri="{FF2B5EF4-FFF2-40B4-BE49-F238E27FC236}">
                <a16:creationId xmlns:a16="http://schemas.microsoft.com/office/drawing/2014/main" id="{A1F94F11-0958-47DE-AD7E-AB891934825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786567" y="4860779"/>
            <a:ext cx="491476" cy="491476"/>
          </a:xfrm>
          <a:prstGeom prst="rect">
            <a:avLst/>
          </a:prstGeom>
        </p:spPr>
      </p:pic>
      <p:pic>
        <p:nvPicPr>
          <p:cNvPr id="73" name="Graphic 72" descr="Caret Left outline">
            <a:extLst>
              <a:ext uri="{FF2B5EF4-FFF2-40B4-BE49-F238E27FC236}">
                <a16:creationId xmlns:a16="http://schemas.microsoft.com/office/drawing/2014/main" id="{045DE802-C777-404A-B4E1-BAF52A581C1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585056" y="4860779"/>
            <a:ext cx="491476" cy="491476"/>
          </a:xfrm>
          <a:prstGeom prst="rect">
            <a:avLst/>
          </a:prstGeom>
        </p:spPr>
      </p:pic>
      <p:pic>
        <p:nvPicPr>
          <p:cNvPr id="75" name="Graphic 74" descr="Caret Right outline">
            <a:extLst>
              <a:ext uri="{FF2B5EF4-FFF2-40B4-BE49-F238E27FC236}">
                <a16:creationId xmlns:a16="http://schemas.microsoft.com/office/drawing/2014/main" id="{8D687429-586A-4B80-AFBD-3DE5E740EE5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71622" y="4860779"/>
            <a:ext cx="491476" cy="491476"/>
          </a:xfrm>
          <a:prstGeom prst="rect">
            <a:avLst/>
          </a:prstGeom>
        </p:spPr>
      </p:pic>
      <p:pic>
        <p:nvPicPr>
          <p:cNvPr id="77" name="Graphic 76" descr="Caret Right with solid fill">
            <a:extLst>
              <a:ext uri="{FF2B5EF4-FFF2-40B4-BE49-F238E27FC236}">
                <a16:creationId xmlns:a16="http://schemas.microsoft.com/office/drawing/2014/main" id="{983DEA64-578D-457A-9BF0-5BDA5643D3B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198490" y="4860779"/>
            <a:ext cx="491476" cy="491476"/>
          </a:xfrm>
          <a:prstGeom prst="rect">
            <a:avLst/>
          </a:prstGeom>
        </p:spPr>
      </p:pic>
      <p:pic>
        <p:nvPicPr>
          <p:cNvPr id="79" name="Graphic 78" descr="Arrow: Clockwise curve with solid fill">
            <a:extLst>
              <a:ext uri="{FF2B5EF4-FFF2-40B4-BE49-F238E27FC236}">
                <a16:creationId xmlns:a16="http://schemas.microsoft.com/office/drawing/2014/main" id="{8FA4767C-F2A5-401A-A5AC-382D437D937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811924" y="4860779"/>
            <a:ext cx="491476" cy="491476"/>
          </a:xfrm>
          <a:prstGeom prst="rect">
            <a:avLst/>
          </a:prstGeom>
        </p:spPr>
      </p:pic>
      <p:pic>
        <p:nvPicPr>
          <p:cNvPr id="81" name="Graphic 80" descr="Arrow: Vertical U-turn with solid fill">
            <a:extLst>
              <a:ext uri="{FF2B5EF4-FFF2-40B4-BE49-F238E27FC236}">
                <a16:creationId xmlns:a16="http://schemas.microsoft.com/office/drawing/2014/main" id="{E79A6AD2-69CE-4F98-99C6-B5051B8FE360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425358" y="4860779"/>
            <a:ext cx="491476" cy="491476"/>
          </a:xfrm>
          <a:prstGeom prst="rect">
            <a:avLst/>
          </a:prstGeom>
        </p:spPr>
      </p:pic>
      <p:pic>
        <p:nvPicPr>
          <p:cNvPr id="83" name="Graphic 82" descr="Arrow: Vertical U-turn outline">
            <a:extLst>
              <a:ext uri="{FF2B5EF4-FFF2-40B4-BE49-F238E27FC236}">
                <a16:creationId xmlns:a16="http://schemas.microsoft.com/office/drawing/2014/main" id="{74B24E8F-90E3-49A4-9F06-D138A0B59F1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038792" y="4860779"/>
            <a:ext cx="491476" cy="491476"/>
          </a:xfrm>
          <a:prstGeom prst="rect">
            <a:avLst/>
          </a:prstGeom>
        </p:spPr>
      </p:pic>
      <p:pic>
        <p:nvPicPr>
          <p:cNvPr id="85" name="Graphic 84" descr="Line arrow: Rotate left with solid fill">
            <a:extLst>
              <a:ext uri="{FF2B5EF4-FFF2-40B4-BE49-F238E27FC236}">
                <a16:creationId xmlns:a16="http://schemas.microsoft.com/office/drawing/2014/main" id="{7958C6CB-83B1-4511-89FE-22CFE537981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351320" y="5621788"/>
            <a:ext cx="491476" cy="491476"/>
          </a:xfrm>
          <a:prstGeom prst="rect">
            <a:avLst/>
          </a:prstGeom>
        </p:spPr>
      </p:pic>
      <p:pic>
        <p:nvPicPr>
          <p:cNvPr id="87" name="Graphic 86" descr="Line arrow: Counter-clockwise curve with solid fill">
            <a:extLst>
              <a:ext uri="{FF2B5EF4-FFF2-40B4-BE49-F238E27FC236}">
                <a16:creationId xmlns:a16="http://schemas.microsoft.com/office/drawing/2014/main" id="{C9F8B946-19C3-4A5C-83DD-A0067E9C18E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155591" y="5621789"/>
            <a:ext cx="491476" cy="491476"/>
          </a:xfrm>
          <a:prstGeom prst="rect">
            <a:avLst/>
          </a:prstGeom>
        </p:spPr>
      </p:pic>
      <p:pic>
        <p:nvPicPr>
          <p:cNvPr id="89" name="Graphic 88" descr="Caret Down with solid fill">
            <a:extLst>
              <a:ext uri="{FF2B5EF4-FFF2-40B4-BE49-F238E27FC236}">
                <a16:creationId xmlns:a16="http://schemas.microsoft.com/office/drawing/2014/main" id="{7D790E6A-A41E-4173-A1D7-F4F4BB403EC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753456" y="5621789"/>
            <a:ext cx="491476" cy="491476"/>
          </a:xfrm>
          <a:prstGeom prst="rect">
            <a:avLst/>
          </a:prstGeom>
        </p:spPr>
      </p:pic>
      <p:pic>
        <p:nvPicPr>
          <p:cNvPr id="91" name="Graphic 90" descr="Fork In Road outline">
            <a:extLst>
              <a:ext uri="{FF2B5EF4-FFF2-40B4-BE49-F238E27FC236}">
                <a16:creationId xmlns:a16="http://schemas.microsoft.com/office/drawing/2014/main" id="{B6F2FADA-DE31-427B-9EBD-690A033BBEB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445170" y="3329279"/>
            <a:ext cx="491476" cy="491476"/>
          </a:xfrm>
          <a:prstGeom prst="rect">
            <a:avLst/>
          </a:prstGeom>
        </p:spPr>
      </p:pic>
      <p:pic>
        <p:nvPicPr>
          <p:cNvPr id="93" name="Graphic 92" descr="Line arrow: Slight curve outline">
            <a:extLst>
              <a:ext uri="{FF2B5EF4-FFF2-40B4-BE49-F238E27FC236}">
                <a16:creationId xmlns:a16="http://schemas.microsoft.com/office/drawing/2014/main" id="{87AC7D9A-11F4-4287-AFA9-659A068E37C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063940" y="3329279"/>
            <a:ext cx="491476" cy="491476"/>
          </a:xfrm>
          <a:prstGeom prst="rect">
            <a:avLst/>
          </a:prstGeom>
        </p:spPr>
      </p:pic>
      <p:pic>
        <p:nvPicPr>
          <p:cNvPr id="95" name="Graphic 94" descr="Line arrow: Counter-clockwise curve outline">
            <a:extLst>
              <a:ext uri="{FF2B5EF4-FFF2-40B4-BE49-F238E27FC236}">
                <a16:creationId xmlns:a16="http://schemas.microsoft.com/office/drawing/2014/main" id="{BF865B78-EBE6-49CE-A501-AE01E3B3C32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82710" y="3329279"/>
            <a:ext cx="491476" cy="491476"/>
          </a:xfrm>
          <a:prstGeom prst="rect">
            <a:avLst/>
          </a:prstGeom>
        </p:spPr>
      </p:pic>
      <p:pic>
        <p:nvPicPr>
          <p:cNvPr id="97" name="Graphic 96" descr="Line arrow: Straight outline">
            <a:extLst>
              <a:ext uri="{FF2B5EF4-FFF2-40B4-BE49-F238E27FC236}">
                <a16:creationId xmlns:a16="http://schemas.microsoft.com/office/drawing/2014/main" id="{92A5BB88-2D71-4D6F-8E33-42122AB3ED1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301480" y="3329279"/>
            <a:ext cx="491476" cy="491476"/>
          </a:xfrm>
          <a:prstGeom prst="rect">
            <a:avLst/>
          </a:prstGeom>
        </p:spPr>
      </p:pic>
      <p:pic>
        <p:nvPicPr>
          <p:cNvPr id="99" name="Graphic 98" descr="Line arrow: Horizontal U-turn outline">
            <a:extLst>
              <a:ext uri="{FF2B5EF4-FFF2-40B4-BE49-F238E27FC236}">
                <a16:creationId xmlns:a16="http://schemas.microsoft.com/office/drawing/2014/main" id="{FC31299C-2FE0-43C7-B774-D79BA5C8A45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920250" y="3329279"/>
            <a:ext cx="491476" cy="491476"/>
          </a:xfrm>
          <a:prstGeom prst="rect">
            <a:avLst/>
          </a:prstGeom>
        </p:spPr>
      </p:pic>
      <p:pic>
        <p:nvPicPr>
          <p:cNvPr id="101" name="Graphic 100" descr="Line arrow: Slight curve with solid fill">
            <a:extLst>
              <a:ext uri="{FF2B5EF4-FFF2-40B4-BE49-F238E27FC236}">
                <a16:creationId xmlns:a16="http://schemas.microsoft.com/office/drawing/2014/main" id="{CEDDBC96-4827-4A4B-9825-67302590668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539020" y="3329279"/>
            <a:ext cx="491476" cy="491476"/>
          </a:xfrm>
          <a:prstGeom prst="rect">
            <a:avLst/>
          </a:prstGeom>
        </p:spPr>
      </p:pic>
      <p:pic>
        <p:nvPicPr>
          <p:cNvPr id="103" name="Graphic 102" descr="Line arrow: Vertical U-turn with solid fill">
            <a:extLst>
              <a:ext uri="{FF2B5EF4-FFF2-40B4-BE49-F238E27FC236}">
                <a16:creationId xmlns:a16="http://schemas.microsoft.com/office/drawing/2014/main" id="{ACE6F5BA-52AC-498F-B64B-DFCD1370CC9F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157790" y="3329279"/>
            <a:ext cx="491476" cy="491476"/>
          </a:xfrm>
          <a:prstGeom prst="rect">
            <a:avLst/>
          </a:prstGeom>
        </p:spPr>
      </p:pic>
      <p:pic>
        <p:nvPicPr>
          <p:cNvPr id="105" name="Graphic 104" descr="Caret Down outline">
            <a:extLst>
              <a:ext uri="{FF2B5EF4-FFF2-40B4-BE49-F238E27FC236}">
                <a16:creationId xmlns:a16="http://schemas.microsoft.com/office/drawing/2014/main" id="{B0AAA39F-B00B-4B83-803B-ED34875B204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776565" y="3329279"/>
            <a:ext cx="491476" cy="491476"/>
          </a:xfrm>
          <a:prstGeom prst="rect">
            <a:avLst/>
          </a:prstGeom>
        </p:spPr>
      </p:pic>
      <p:pic>
        <p:nvPicPr>
          <p:cNvPr id="107" name="Graphic 106" descr="Line arrow: Rotate left outline">
            <a:extLst>
              <a:ext uri="{FF2B5EF4-FFF2-40B4-BE49-F238E27FC236}">
                <a16:creationId xmlns:a16="http://schemas.microsoft.com/office/drawing/2014/main" id="{1C31D25B-5442-4549-8BF5-4F2B303EDF6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154649" y="4099769"/>
            <a:ext cx="491476" cy="491476"/>
          </a:xfrm>
          <a:prstGeom prst="rect">
            <a:avLst/>
          </a:prstGeom>
        </p:spPr>
      </p:pic>
      <p:pic>
        <p:nvPicPr>
          <p:cNvPr id="109" name="Graphic 108" descr="Line arrow: Clockwise curve outline">
            <a:extLst>
              <a:ext uri="{FF2B5EF4-FFF2-40B4-BE49-F238E27FC236}">
                <a16:creationId xmlns:a16="http://schemas.microsoft.com/office/drawing/2014/main" id="{AA34C4C3-0C08-48FF-B569-559A4A0AEF7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732550" y="3329279"/>
            <a:ext cx="491476" cy="491476"/>
          </a:xfrm>
          <a:prstGeom prst="rect">
            <a:avLst/>
          </a:prstGeom>
        </p:spPr>
      </p:pic>
      <p:pic>
        <p:nvPicPr>
          <p:cNvPr id="111" name="Graphic 110" descr="Line arrow: Rotate right outline">
            <a:extLst>
              <a:ext uri="{FF2B5EF4-FFF2-40B4-BE49-F238E27FC236}">
                <a16:creationId xmlns:a16="http://schemas.microsoft.com/office/drawing/2014/main" id="{54142179-DE0F-481A-BF70-F91ABF22B10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495010" y="3329279"/>
            <a:ext cx="491476" cy="491476"/>
          </a:xfrm>
          <a:prstGeom prst="rect">
            <a:avLst/>
          </a:prstGeom>
        </p:spPr>
      </p:pic>
      <p:pic>
        <p:nvPicPr>
          <p:cNvPr id="113" name="Graphic 112" descr="Caret Up with solid fill">
            <a:extLst>
              <a:ext uri="{FF2B5EF4-FFF2-40B4-BE49-F238E27FC236}">
                <a16:creationId xmlns:a16="http://schemas.microsoft.com/office/drawing/2014/main" id="{C82A4626-74D3-4417-950F-94DCAF5508A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113780" y="3329279"/>
            <a:ext cx="491476" cy="491476"/>
          </a:xfrm>
          <a:prstGeom prst="rect">
            <a:avLst/>
          </a:prstGeom>
        </p:spPr>
      </p:pic>
      <p:pic>
        <p:nvPicPr>
          <p:cNvPr id="115" name="Graphic 114" descr="Caret Up outline">
            <a:extLst>
              <a:ext uri="{FF2B5EF4-FFF2-40B4-BE49-F238E27FC236}">
                <a16:creationId xmlns:a16="http://schemas.microsoft.com/office/drawing/2014/main" id="{7D6F5558-1E15-402C-BA1F-3A455FA425D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351320" y="3329279"/>
            <a:ext cx="491476" cy="491476"/>
          </a:xfrm>
          <a:prstGeom prst="rect">
            <a:avLst/>
          </a:prstGeom>
        </p:spPr>
      </p:pic>
      <p:pic>
        <p:nvPicPr>
          <p:cNvPr id="117" name="Graphic 116" descr="Arrow Up with solid fill">
            <a:extLst>
              <a:ext uri="{FF2B5EF4-FFF2-40B4-BE49-F238E27FC236}">
                <a16:creationId xmlns:a16="http://schemas.microsoft.com/office/drawing/2014/main" id="{BB04D5B1-F2AC-4F47-B487-CEB588D627F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970090" y="3329279"/>
            <a:ext cx="491476" cy="491476"/>
          </a:xfrm>
          <a:prstGeom prst="rect">
            <a:avLst/>
          </a:prstGeom>
        </p:spPr>
      </p:pic>
      <p:pic>
        <p:nvPicPr>
          <p:cNvPr id="119" name="Graphic 118" descr="Line arrow: Clockwise curve with solid fill">
            <a:extLst>
              <a:ext uri="{FF2B5EF4-FFF2-40B4-BE49-F238E27FC236}">
                <a16:creationId xmlns:a16="http://schemas.microsoft.com/office/drawing/2014/main" id="{BE3D4F05-13FA-41BF-9A3C-BE4E0BC495B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588860" y="3329279"/>
            <a:ext cx="491476" cy="491476"/>
          </a:xfrm>
          <a:prstGeom prst="rect">
            <a:avLst/>
          </a:prstGeom>
        </p:spPr>
      </p:pic>
      <p:pic>
        <p:nvPicPr>
          <p:cNvPr id="121" name="Graphic 120" descr="Return with solid fill">
            <a:extLst>
              <a:ext uri="{FF2B5EF4-FFF2-40B4-BE49-F238E27FC236}">
                <a16:creationId xmlns:a16="http://schemas.microsoft.com/office/drawing/2014/main" id="{810F9A1A-077A-4AC6-9BD4-E7EE45B68399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930057" y="4099769"/>
            <a:ext cx="491476" cy="491476"/>
          </a:xfrm>
          <a:prstGeom prst="rect">
            <a:avLst/>
          </a:prstGeom>
        </p:spPr>
      </p:pic>
      <p:pic>
        <p:nvPicPr>
          <p:cNvPr id="123" name="Graphic 122" descr="Circle with left arrow with solid fill">
            <a:extLst>
              <a:ext uri="{FF2B5EF4-FFF2-40B4-BE49-F238E27FC236}">
                <a16:creationId xmlns:a16="http://schemas.microsoft.com/office/drawing/2014/main" id="{F30A220C-8AB9-4909-A54D-A477C79C213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9542353" y="4099769"/>
            <a:ext cx="491476" cy="491476"/>
          </a:xfrm>
          <a:prstGeom prst="rect">
            <a:avLst/>
          </a:prstGeom>
        </p:spPr>
      </p:pic>
      <p:pic>
        <p:nvPicPr>
          <p:cNvPr id="125" name="Graphic 124" descr="Line arrow: Straight with solid fill">
            <a:extLst>
              <a:ext uri="{FF2B5EF4-FFF2-40B4-BE49-F238E27FC236}">
                <a16:creationId xmlns:a16="http://schemas.microsoft.com/office/drawing/2014/main" id="{E561FDF9-3A36-42E4-A800-2B818FF04DB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766950" y="4099769"/>
            <a:ext cx="491476" cy="491476"/>
          </a:xfrm>
          <a:prstGeom prst="rect">
            <a:avLst/>
          </a:prstGeom>
        </p:spPr>
      </p:pic>
      <p:pic>
        <p:nvPicPr>
          <p:cNvPr id="127" name="Graphic 126" descr="Line arrow: Vertical U-turn outline">
            <a:extLst>
              <a:ext uri="{FF2B5EF4-FFF2-40B4-BE49-F238E27FC236}">
                <a16:creationId xmlns:a16="http://schemas.microsoft.com/office/drawing/2014/main" id="{95D897C9-BCBA-4379-95D3-AC13DF1CD29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207630" y="3329279"/>
            <a:ext cx="491476" cy="491476"/>
          </a:xfrm>
          <a:prstGeom prst="rect">
            <a:avLst/>
          </a:prstGeom>
        </p:spPr>
      </p:pic>
      <p:pic>
        <p:nvPicPr>
          <p:cNvPr id="129" name="Graphic 128" descr="Fork In Road with solid fill">
            <a:extLst>
              <a:ext uri="{FF2B5EF4-FFF2-40B4-BE49-F238E27FC236}">
                <a16:creationId xmlns:a16="http://schemas.microsoft.com/office/drawing/2014/main" id="{FDC749D1-DF82-4F82-AE81-AB07701D3566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5826400" y="3329279"/>
            <a:ext cx="491476" cy="491476"/>
          </a:xfrm>
          <a:prstGeom prst="rect">
            <a:avLst/>
          </a:prstGeom>
        </p:spPr>
      </p:pic>
      <p:pic>
        <p:nvPicPr>
          <p:cNvPr id="131" name="Graphic 130" descr="Return outline">
            <a:extLst>
              <a:ext uri="{FF2B5EF4-FFF2-40B4-BE49-F238E27FC236}">
                <a16:creationId xmlns:a16="http://schemas.microsoft.com/office/drawing/2014/main" id="{16705B9D-BA1E-42A3-92C2-0D3883AFC590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876240" y="3324539"/>
            <a:ext cx="491476" cy="491476"/>
          </a:xfrm>
          <a:prstGeom prst="rect">
            <a:avLst/>
          </a:prstGeom>
        </p:spPr>
      </p:pic>
      <p:pic>
        <p:nvPicPr>
          <p:cNvPr id="133" name="Graphic 132" descr="Line arrow: Rotate right with solid fill">
            <a:extLst>
              <a:ext uri="{FF2B5EF4-FFF2-40B4-BE49-F238E27FC236}">
                <a16:creationId xmlns:a16="http://schemas.microsoft.com/office/drawing/2014/main" id="{3F192986-EBC4-4629-BA6A-F33EE9D9618A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70209" y="2554049"/>
            <a:ext cx="491476" cy="491476"/>
          </a:xfrm>
          <a:prstGeom prst="rect">
            <a:avLst/>
          </a:prstGeom>
        </p:spPr>
      </p:pic>
      <p:pic>
        <p:nvPicPr>
          <p:cNvPr id="135" name="Graphic 134" descr="Line arrow: Horizontal U-turn with solid fill">
            <a:extLst>
              <a:ext uri="{FF2B5EF4-FFF2-40B4-BE49-F238E27FC236}">
                <a16:creationId xmlns:a16="http://schemas.microsoft.com/office/drawing/2014/main" id="{134614E0-D8C3-4D85-A94E-EFE99E2FD217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583436" y="2554049"/>
            <a:ext cx="491476" cy="491476"/>
          </a:xfrm>
          <a:prstGeom prst="rect">
            <a:avLst/>
          </a:prstGeom>
        </p:spPr>
      </p:pic>
      <p:pic>
        <p:nvPicPr>
          <p:cNvPr id="137" name="Graphic 136" descr="Direction outline">
            <a:extLst>
              <a:ext uri="{FF2B5EF4-FFF2-40B4-BE49-F238E27FC236}">
                <a16:creationId xmlns:a16="http://schemas.microsoft.com/office/drawing/2014/main" id="{0DA740CA-A2F4-4292-96CD-62DA7AE245B1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2196663" y="2554049"/>
            <a:ext cx="491476" cy="491476"/>
          </a:xfrm>
          <a:prstGeom prst="rect">
            <a:avLst/>
          </a:prstGeom>
        </p:spPr>
      </p:pic>
      <p:pic>
        <p:nvPicPr>
          <p:cNvPr id="139" name="Graphic 138" descr="Repeat with solid fill">
            <a:extLst>
              <a:ext uri="{FF2B5EF4-FFF2-40B4-BE49-F238E27FC236}">
                <a16:creationId xmlns:a16="http://schemas.microsoft.com/office/drawing/2014/main" id="{07E275BE-09FE-4E5B-9374-44583999C0C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809890" y="2554049"/>
            <a:ext cx="491476" cy="491476"/>
          </a:xfrm>
          <a:prstGeom prst="rect">
            <a:avLst/>
          </a:prstGeom>
        </p:spPr>
      </p:pic>
      <p:pic>
        <p:nvPicPr>
          <p:cNvPr id="141" name="Graphic 140" descr="Direction with solid fill">
            <a:extLst>
              <a:ext uri="{FF2B5EF4-FFF2-40B4-BE49-F238E27FC236}">
                <a16:creationId xmlns:a16="http://schemas.microsoft.com/office/drawing/2014/main" id="{C1F34663-04F3-4178-B0DC-7BC00EA49FCC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3423117" y="2554049"/>
            <a:ext cx="491476" cy="491476"/>
          </a:xfrm>
          <a:prstGeom prst="rect">
            <a:avLst/>
          </a:prstGeom>
        </p:spPr>
      </p:pic>
      <p:pic>
        <p:nvPicPr>
          <p:cNvPr id="143" name="Graphic 142" descr="Arrow Up outline">
            <a:extLst>
              <a:ext uri="{FF2B5EF4-FFF2-40B4-BE49-F238E27FC236}">
                <a16:creationId xmlns:a16="http://schemas.microsoft.com/office/drawing/2014/main" id="{44916D17-81E9-413B-8DBC-3C04EEEDD174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4036344" y="2554049"/>
            <a:ext cx="491476" cy="491476"/>
          </a:xfrm>
          <a:prstGeom prst="rect">
            <a:avLst/>
          </a:prstGeom>
        </p:spPr>
      </p:pic>
      <p:pic>
        <p:nvPicPr>
          <p:cNvPr id="145" name="Graphic 144" descr="Refresh outline">
            <a:extLst>
              <a:ext uri="{FF2B5EF4-FFF2-40B4-BE49-F238E27FC236}">
                <a16:creationId xmlns:a16="http://schemas.microsoft.com/office/drawing/2014/main" id="{E31C95C6-7EEB-403A-B18E-CB374FFEC121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649571" y="2554049"/>
            <a:ext cx="491476" cy="491476"/>
          </a:xfrm>
          <a:prstGeom prst="rect">
            <a:avLst/>
          </a:prstGeom>
        </p:spPr>
      </p:pic>
      <p:pic>
        <p:nvPicPr>
          <p:cNvPr id="147" name="Graphic 146" descr="Cursor with solid fill">
            <a:extLst>
              <a:ext uri="{FF2B5EF4-FFF2-40B4-BE49-F238E27FC236}">
                <a16:creationId xmlns:a16="http://schemas.microsoft.com/office/drawing/2014/main" id="{C7852B51-DE48-4C7A-9DDB-60DA0A92420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262798" y="2554049"/>
            <a:ext cx="491476" cy="491476"/>
          </a:xfrm>
          <a:prstGeom prst="rect">
            <a:avLst/>
          </a:prstGeom>
        </p:spPr>
      </p:pic>
      <p:pic>
        <p:nvPicPr>
          <p:cNvPr id="149" name="Graphic 148" descr="Sort outline">
            <a:extLst>
              <a:ext uri="{FF2B5EF4-FFF2-40B4-BE49-F238E27FC236}">
                <a16:creationId xmlns:a16="http://schemas.microsoft.com/office/drawing/2014/main" id="{03E47730-DCAE-4A54-86A3-178DB1C85C0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876025" y="2554049"/>
            <a:ext cx="491476" cy="491476"/>
          </a:xfrm>
          <a:prstGeom prst="rect">
            <a:avLst/>
          </a:prstGeom>
        </p:spPr>
      </p:pic>
      <p:pic>
        <p:nvPicPr>
          <p:cNvPr id="151" name="Graphic 150" descr="Circle with left arrow outline">
            <a:extLst>
              <a:ext uri="{FF2B5EF4-FFF2-40B4-BE49-F238E27FC236}">
                <a16:creationId xmlns:a16="http://schemas.microsoft.com/office/drawing/2014/main" id="{3F6AE420-353B-4A56-BF8A-D9C7A2CCE3D5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6489252" y="2554049"/>
            <a:ext cx="491476" cy="491476"/>
          </a:xfrm>
          <a:prstGeom prst="rect">
            <a:avLst/>
          </a:prstGeom>
        </p:spPr>
      </p:pic>
      <p:pic>
        <p:nvPicPr>
          <p:cNvPr id="153" name="Graphic 152" descr="Chevron arrows outline">
            <a:extLst>
              <a:ext uri="{FF2B5EF4-FFF2-40B4-BE49-F238E27FC236}">
                <a16:creationId xmlns:a16="http://schemas.microsoft.com/office/drawing/2014/main" id="{D924DA6E-4F72-471E-A353-3621D0105EF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102479" y="2554049"/>
            <a:ext cx="491476" cy="491476"/>
          </a:xfrm>
          <a:prstGeom prst="rect">
            <a:avLst/>
          </a:prstGeom>
        </p:spPr>
      </p:pic>
      <p:pic>
        <p:nvPicPr>
          <p:cNvPr id="155" name="Graphic 154" descr="Circles with arrows outline">
            <a:extLst>
              <a:ext uri="{FF2B5EF4-FFF2-40B4-BE49-F238E27FC236}">
                <a16:creationId xmlns:a16="http://schemas.microsoft.com/office/drawing/2014/main" id="{7EAE9B06-5976-433F-9D41-AB5CDF589E1E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715706" y="2554049"/>
            <a:ext cx="491476" cy="491476"/>
          </a:xfrm>
          <a:prstGeom prst="rect">
            <a:avLst/>
          </a:prstGeom>
        </p:spPr>
      </p:pic>
      <p:pic>
        <p:nvPicPr>
          <p:cNvPr id="157" name="Graphic 156" descr="Chevron arrows outline">
            <a:extLst>
              <a:ext uri="{FF2B5EF4-FFF2-40B4-BE49-F238E27FC236}">
                <a16:creationId xmlns:a16="http://schemas.microsoft.com/office/drawing/2014/main" id="{6183D388-DF60-46C8-92AF-B2AF61DD42A1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328933" y="2554049"/>
            <a:ext cx="491476" cy="491476"/>
          </a:xfrm>
          <a:prstGeom prst="rect">
            <a:avLst/>
          </a:prstGeom>
        </p:spPr>
      </p:pic>
      <p:pic>
        <p:nvPicPr>
          <p:cNvPr id="159" name="Graphic 158" descr="Refresh with solid fill">
            <a:extLst>
              <a:ext uri="{FF2B5EF4-FFF2-40B4-BE49-F238E27FC236}">
                <a16:creationId xmlns:a16="http://schemas.microsoft.com/office/drawing/2014/main" id="{38844CB2-748E-40B4-AA52-1F95CD2DC7CC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8942160" y="2554049"/>
            <a:ext cx="491476" cy="491476"/>
          </a:xfrm>
          <a:prstGeom prst="rect">
            <a:avLst/>
          </a:prstGeom>
        </p:spPr>
      </p:pic>
      <p:pic>
        <p:nvPicPr>
          <p:cNvPr id="161" name="Graphic 160" descr="Shuffle outline">
            <a:extLst>
              <a:ext uri="{FF2B5EF4-FFF2-40B4-BE49-F238E27FC236}">
                <a16:creationId xmlns:a16="http://schemas.microsoft.com/office/drawing/2014/main" id="{85183282-CCFE-408C-93CA-D64AA11349B5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9555387" y="2554049"/>
            <a:ext cx="491476" cy="491476"/>
          </a:xfrm>
          <a:prstGeom prst="rect">
            <a:avLst/>
          </a:prstGeom>
        </p:spPr>
      </p:pic>
      <p:pic>
        <p:nvPicPr>
          <p:cNvPr id="163" name="Graphic 162" descr="Chevron arrows with solid fill">
            <a:extLst>
              <a:ext uri="{FF2B5EF4-FFF2-40B4-BE49-F238E27FC236}">
                <a16:creationId xmlns:a16="http://schemas.microsoft.com/office/drawing/2014/main" id="{BF7FC055-04E7-4802-BBE5-8BB649042C1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10168614" y="2554049"/>
            <a:ext cx="491476" cy="491476"/>
          </a:xfrm>
          <a:prstGeom prst="rect">
            <a:avLst/>
          </a:prstGeom>
        </p:spPr>
      </p:pic>
      <p:pic>
        <p:nvPicPr>
          <p:cNvPr id="165" name="Graphic 164" descr="Refresh outline">
            <a:extLst>
              <a:ext uri="{FF2B5EF4-FFF2-40B4-BE49-F238E27FC236}">
                <a16:creationId xmlns:a16="http://schemas.microsoft.com/office/drawing/2014/main" id="{95C8F287-433E-4EF1-8778-166457F08F2B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0781844" y="2554049"/>
            <a:ext cx="491476" cy="491476"/>
          </a:xfrm>
          <a:prstGeom prst="rect">
            <a:avLst/>
          </a:prstGeom>
        </p:spPr>
      </p:pic>
      <p:pic>
        <p:nvPicPr>
          <p:cNvPr id="167" name="Graphic 166" descr="Repeat outline">
            <a:extLst>
              <a:ext uri="{FF2B5EF4-FFF2-40B4-BE49-F238E27FC236}">
                <a16:creationId xmlns:a16="http://schemas.microsoft.com/office/drawing/2014/main" id="{40EE4124-07D0-4E25-8440-629DB212770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962070" y="1788299"/>
            <a:ext cx="491476" cy="491476"/>
          </a:xfrm>
          <a:prstGeom prst="rect">
            <a:avLst/>
          </a:prstGeom>
        </p:spPr>
      </p:pic>
      <p:pic>
        <p:nvPicPr>
          <p:cNvPr id="169" name="Graphic 168" descr="Chevron arrows with solid fill">
            <a:extLst>
              <a:ext uri="{FF2B5EF4-FFF2-40B4-BE49-F238E27FC236}">
                <a16:creationId xmlns:a16="http://schemas.microsoft.com/office/drawing/2014/main" id="{891C01D3-35A0-40FF-BA78-ED5EF5AA3A89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575760" y="1788299"/>
            <a:ext cx="491476" cy="491476"/>
          </a:xfrm>
          <a:prstGeom prst="rect">
            <a:avLst/>
          </a:prstGeom>
        </p:spPr>
      </p:pic>
      <p:pic>
        <p:nvPicPr>
          <p:cNvPr id="171" name="Graphic 170" descr="Shuffle with solid fill">
            <a:extLst>
              <a:ext uri="{FF2B5EF4-FFF2-40B4-BE49-F238E27FC236}">
                <a16:creationId xmlns:a16="http://schemas.microsoft.com/office/drawing/2014/main" id="{CFBBCE87-D543-474A-835C-C71D62879C4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189450" y="1788299"/>
            <a:ext cx="491476" cy="491476"/>
          </a:xfrm>
          <a:prstGeom prst="rect">
            <a:avLst/>
          </a:prstGeom>
        </p:spPr>
      </p:pic>
      <p:pic>
        <p:nvPicPr>
          <p:cNvPr id="173" name="Graphic 172" descr="Circles with arrows with solid fill">
            <a:extLst>
              <a:ext uri="{FF2B5EF4-FFF2-40B4-BE49-F238E27FC236}">
                <a16:creationId xmlns:a16="http://schemas.microsoft.com/office/drawing/2014/main" id="{6D791020-1B5E-40C5-9AE7-219CB2357BE9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803140" y="1788299"/>
            <a:ext cx="491476" cy="491476"/>
          </a:xfrm>
          <a:prstGeom prst="rect">
            <a:avLst/>
          </a:prstGeom>
        </p:spPr>
      </p:pic>
      <p:pic>
        <p:nvPicPr>
          <p:cNvPr id="175" name="Graphic 174" descr="Cursor outline">
            <a:extLst>
              <a:ext uri="{FF2B5EF4-FFF2-40B4-BE49-F238E27FC236}">
                <a16:creationId xmlns:a16="http://schemas.microsoft.com/office/drawing/2014/main" id="{F286774D-518E-4D53-AD7A-E28A728C2073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3416830" y="1788299"/>
            <a:ext cx="491476" cy="491476"/>
          </a:xfrm>
          <a:prstGeom prst="rect">
            <a:avLst/>
          </a:prstGeom>
        </p:spPr>
      </p:pic>
      <p:pic>
        <p:nvPicPr>
          <p:cNvPr id="177" name="Graphic 176" descr="Arrow circle with solid fill">
            <a:extLst>
              <a:ext uri="{FF2B5EF4-FFF2-40B4-BE49-F238E27FC236}">
                <a16:creationId xmlns:a16="http://schemas.microsoft.com/office/drawing/2014/main" id="{1EAEEB93-C3DF-4CAD-95E2-8BCCE869B0BD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030520" y="1788299"/>
            <a:ext cx="491476" cy="491476"/>
          </a:xfrm>
          <a:prstGeom prst="rect">
            <a:avLst/>
          </a:prstGeom>
        </p:spPr>
      </p:pic>
      <p:pic>
        <p:nvPicPr>
          <p:cNvPr id="179" name="Graphic 178" descr="Back outline">
            <a:extLst>
              <a:ext uri="{FF2B5EF4-FFF2-40B4-BE49-F238E27FC236}">
                <a16:creationId xmlns:a16="http://schemas.microsoft.com/office/drawing/2014/main" id="{05B71B87-3819-47D1-B0AB-65C3A813357A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644210" y="1788299"/>
            <a:ext cx="491476" cy="491476"/>
          </a:xfrm>
          <a:prstGeom prst="rect">
            <a:avLst/>
          </a:prstGeom>
        </p:spPr>
      </p:pic>
      <p:pic>
        <p:nvPicPr>
          <p:cNvPr id="181" name="Graphic 180" descr="Play outline">
            <a:extLst>
              <a:ext uri="{FF2B5EF4-FFF2-40B4-BE49-F238E27FC236}">
                <a16:creationId xmlns:a16="http://schemas.microsoft.com/office/drawing/2014/main" id="{D2126CAF-450F-4AB0-A171-E1C50DDD6A93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257900" y="1788299"/>
            <a:ext cx="491476" cy="491476"/>
          </a:xfrm>
          <a:prstGeom prst="rect">
            <a:avLst/>
          </a:prstGeom>
        </p:spPr>
      </p:pic>
      <p:pic>
        <p:nvPicPr>
          <p:cNvPr id="183" name="Graphic 182" descr="Refresh with solid fill">
            <a:extLst>
              <a:ext uri="{FF2B5EF4-FFF2-40B4-BE49-F238E27FC236}">
                <a16:creationId xmlns:a16="http://schemas.microsoft.com/office/drawing/2014/main" id="{E1384CEB-A482-444E-9A63-52B867DC2D50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5871590" y="1788299"/>
            <a:ext cx="491476" cy="491476"/>
          </a:xfrm>
          <a:prstGeom prst="rect">
            <a:avLst/>
          </a:prstGeom>
        </p:spPr>
      </p:pic>
      <p:pic>
        <p:nvPicPr>
          <p:cNvPr id="185" name="Graphic 184" descr="Play with solid fill">
            <a:extLst>
              <a:ext uri="{FF2B5EF4-FFF2-40B4-BE49-F238E27FC236}">
                <a16:creationId xmlns:a16="http://schemas.microsoft.com/office/drawing/2014/main" id="{F3A810BC-CABF-489F-A5FC-325FEF3E919D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6485280" y="1788299"/>
            <a:ext cx="491476" cy="491476"/>
          </a:xfrm>
          <a:prstGeom prst="rect">
            <a:avLst/>
          </a:prstGeom>
        </p:spPr>
      </p:pic>
      <p:pic>
        <p:nvPicPr>
          <p:cNvPr id="187" name="Graphic 186" descr="Sort with solid fill">
            <a:extLst>
              <a:ext uri="{FF2B5EF4-FFF2-40B4-BE49-F238E27FC236}">
                <a16:creationId xmlns:a16="http://schemas.microsoft.com/office/drawing/2014/main" id="{EB6560F8-DB89-4925-B4A2-D15E5FA4F47A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7098970" y="1788299"/>
            <a:ext cx="491476" cy="491476"/>
          </a:xfrm>
          <a:prstGeom prst="rect">
            <a:avLst/>
          </a:prstGeom>
        </p:spPr>
      </p:pic>
      <p:pic>
        <p:nvPicPr>
          <p:cNvPr id="189" name="Graphic 188" descr="Back with solid fill">
            <a:extLst>
              <a:ext uri="{FF2B5EF4-FFF2-40B4-BE49-F238E27FC236}">
                <a16:creationId xmlns:a16="http://schemas.microsoft.com/office/drawing/2014/main" id="{4B1BBC83-DE1A-4AFE-986E-ED81D16132B9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712660" y="1788299"/>
            <a:ext cx="491476" cy="491476"/>
          </a:xfrm>
          <a:prstGeom prst="rect">
            <a:avLst/>
          </a:prstGeom>
        </p:spPr>
      </p:pic>
      <p:pic>
        <p:nvPicPr>
          <p:cNvPr id="191" name="Graphic 190" descr="Back with solid fill">
            <a:extLst>
              <a:ext uri="{FF2B5EF4-FFF2-40B4-BE49-F238E27FC236}">
                <a16:creationId xmlns:a16="http://schemas.microsoft.com/office/drawing/2014/main" id="{DAB350DC-1452-4342-8A5A-90FC7417EC3A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8326350" y="1788299"/>
            <a:ext cx="491476" cy="491476"/>
          </a:xfrm>
          <a:prstGeom prst="rect">
            <a:avLst/>
          </a:prstGeom>
        </p:spPr>
      </p:pic>
      <p:pic>
        <p:nvPicPr>
          <p:cNvPr id="193" name="Graphic 192" descr="Transfer outline">
            <a:extLst>
              <a:ext uri="{FF2B5EF4-FFF2-40B4-BE49-F238E27FC236}">
                <a16:creationId xmlns:a16="http://schemas.microsoft.com/office/drawing/2014/main" id="{9D628623-2C0A-4615-99C7-3A4558BE1FB4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8940040" y="1788299"/>
            <a:ext cx="491476" cy="491476"/>
          </a:xfrm>
          <a:prstGeom prst="rect">
            <a:avLst/>
          </a:prstGeom>
        </p:spPr>
      </p:pic>
      <p:pic>
        <p:nvPicPr>
          <p:cNvPr id="195" name="Graphic 194" descr="Transfer with solid fill">
            <a:extLst>
              <a:ext uri="{FF2B5EF4-FFF2-40B4-BE49-F238E27FC236}">
                <a16:creationId xmlns:a16="http://schemas.microsoft.com/office/drawing/2014/main" id="{10E4EA49-F860-4C9C-B5D0-99F3561D416E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9553730" y="1788299"/>
            <a:ext cx="491476" cy="491476"/>
          </a:xfrm>
          <a:prstGeom prst="rect">
            <a:avLst/>
          </a:prstGeom>
        </p:spPr>
      </p:pic>
      <p:pic>
        <p:nvPicPr>
          <p:cNvPr id="197" name="Graphic 196" descr="Arrow circle outline">
            <a:extLst>
              <a:ext uri="{FF2B5EF4-FFF2-40B4-BE49-F238E27FC236}">
                <a16:creationId xmlns:a16="http://schemas.microsoft.com/office/drawing/2014/main" id="{02B36CB9-1C53-4DED-8A48-D84AA43BAA2D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10167420" y="1788299"/>
            <a:ext cx="491476" cy="491476"/>
          </a:xfrm>
          <a:prstGeom prst="rect">
            <a:avLst/>
          </a:prstGeom>
        </p:spPr>
      </p:pic>
      <p:pic>
        <p:nvPicPr>
          <p:cNvPr id="199" name="Graphic 198" descr="Back outline">
            <a:extLst>
              <a:ext uri="{FF2B5EF4-FFF2-40B4-BE49-F238E27FC236}">
                <a16:creationId xmlns:a16="http://schemas.microsoft.com/office/drawing/2014/main" id="{EA5DA6B5-E800-4245-9AA9-13A9228401EC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10781113" y="1788299"/>
            <a:ext cx="491476" cy="4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60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E0EC-35B9-4B11-997D-899E54C821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Interface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Signal">
            <a:extLst>
              <a:ext uri="{FF2B5EF4-FFF2-40B4-BE49-F238E27FC236}">
                <a16:creationId xmlns:a16="http://schemas.microsoft.com/office/drawing/2014/main" id="{312B7DBF-5506-4BA9-B278-3A4A9C1B0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70" y="2408882"/>
            <a:ext cx="914400" cy="914400"/>
          </a:xfrm>
          <a:prstGeom prst="rect">
            <a:avLst/>
          </a:prstGeom>
        </p:spPr>
      </p:pic>
      <p:pic>
        <p:nvPicPr>
          <p:cNvPr id="6" name="Graphic 5" descr="Wi-Fi">
            <a:extLst>
              <a:ext uri="{FF2B5EF4-FFF2-40B4-BE49-F238E27FC236}">
                <a16:creationId xmlns:a16="http://schemas.microsoft.com/office/drawing/2014/main" id="{715D7530-B011-43C5-AA63-65F4708BB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5085" y="2408882"/>
            <a:ext cx="914400" cy="914400"/>
          </a:xfrm>
          <a:prstGeom prst="rect">
            <a:avLst/>
          </a:prstGeom>
        </p:spPr>
      </p:pic>
      <p:pic>
        <p:nvPicPr>
          <p:cNvPr id="8" name="Graphic 7" descr="Voice">
            <a:extLst>
              <a:ext uri="{FF2B5EF4-FFF2-40B4-BE49-F238E27FC236}">
                <a16:creationId xmlns:a16="http://schemas.microsoft.com/office/drawing/2014/main" id="{A21AAFF3-77A5-44A7-9D50-0E67582CE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5000" y="2408882"/>
            <a:ext cx="914400" cy="914400"/>
          </a:xfrm>
          <a:prstGeom prst="rect">
            <a:avLst/>
          </a:prstGeom>
        </p:spPr>
      </p:pic>
      <p:pic>
        <p:nvPicPr>
          <p:cNvPr id="10" name="Graphic 9" descr="Volume">
            <a:extLst>
              <a:ext uri="{FF2B5EF4-FFF2-40B4-BE49-F238E27FC236}">
                <a16:creationId xmlns:a16="http://schemas.microsoft.com/office/drawing/2014/main" id="{6B551610-BF0E-4842-9FA7-2AF314CB58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4915" y="2408882"/>
            <a:ext cx="914400" cy="9144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36C32BB0-7A05-4FB9-A4EC-FB804CE74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04830" y="2408882"/>
            <a:ext cx="914400" cy="9144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9D47964-BB1C-48A3-92C7-FFDB9F6548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34745" y="2408882"/>
            <a:ext cx="914400" cy="914400"/>
          </a:xfrm>
          <a:prstGeom prst="rect">
            <a:avLst/>
          </a:prstGeom>
        </p:spPr>
      </p:pic>
      <p:pic>
        <p:nvPicPr>
          <p:cNvPr id="16" name="Graphic 15" descr="Add">
            <a:extLst>
              <a:ext uri="{FF2B5EF4-FFF2-40B4-BE49-F238E27FC236}">
                <a16:creationId xmlns:a16="http://schemas.microsoft.com/office/drawing/2014/main" id="{04B4EF39-0108-4F2F-90B3-561311EF82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64660" y="2408882"/>
            <a:ext cx="914400" cy="914400"/>
          </a:xfrm>
          <a:prstGeom prst="rect">
            <a:avLst/>
          </a:prstGeom>
        </p:spPr>
      </p:pic>
      <p:pic>
        <p:nvPicPr>
          <p:cNvPr id="18" name="Graphic 17" descr="Back">
            <a:extLst>
              <a:ext uri="{FF2B5EF4-FFF2-40B4-BE49-F238E27FC236}">
                <a16:creationId xmlns:a16="http://schemas.microsoft.com/office/drawing/2014/main" id="{FEFE7052-D534-4E2A-9A9C-C82F64E92F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4575" y="2408882"/>
            <a:ext cx="914400" cy="914400"/>
          </a:xfrm>
          <a:prstGeom prst="rect">
            <a:avLst/>
          </a:prstGeom>
        </p:spPr>
      </p:pic>
      <p:pic>
        <p:nvPicPr>
          <p:cNvPr id="20" name="Graphic 19" descr="Refresh">
            <a:extLst>
              <a:ext uri="{FF2B5EF4-FFF2-40B4-BE49-F238E27FC236}">
                <a16:creationId xmlns:a16="http://schemas.microsoft.com/office/drawing/2014/main" id="{1ACDECE5-DFD1-44A7-8379-A3F30CF247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24490" y="2408882"/>
            <a:ext cx="914400" cy="914400"/>
          </a:xfrm>
          <a:prstGeom prst="rect">
            <a:avLst/>
          </a:prstGeom>
        </p:spPr>
      </p:pic>
      <p:pic>
        <p:nvPicPr>
          <p:cNvPr id="22" name="Graphic 21" descr="Power">
            <a:extLst>
              <a:ext uri="{FF2B5EF4-FFF2-40B4-BE49-F238E27FC236}">
                <a16:creationId xmlns:a16="http://schemas.microsoft.com/office/drawing/2014/main" id="{89B2F1F1-BC74-4304-8279-AC114DE8C6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4407" y="2408882"/>
            <a:ext cx="914400" cy="914400"/>
          </a:xfrm>
          <a:prstGeom prst="rect">
            <a:avLst/>
          </a:prstGeom>
        </p:spPr>
      </p:pic>
      <p:pic>
        <p:nvPicPr>
          <p:cNvPr id="24" name="Graphic 23" descr="Full Battery">
            <a:extLst>
              <a:ext uri="{FF2B5EF4-FFF2-40B4-BE49-F238E27FC236}">
                <a16:creationId xmlns:a16="http://schemas.microsoft.com/office/drawing/2014/main" id="{69B16431-3784-4582-858E-E4C85B7EE0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5170" y="4041476"/>
            <a:ext cx="914400" cy="914400"/>
          </a:xfrm>
          <a:prstGeom prst="rect">
            <a:avLst/>
          </a:prstGeom>
        </p:spPr>
      </p:pic>
      <p:pic>
        <p:nvPicPr>
          <p:cNvPr id="26" name="Graphic 25" descr="Empty Battery">
            <a:extLst>
              <a:ext uri="{FF2B5EF4-FFF2-40B4-BE49-F238E27FC236}">
                <a16:creationId xmlns:a16="http://schemas.microsoft.com/office/drawing/2014/main" id="{90A2C8BD-3F18-466D-B186-09EE8B7BF11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15085" y="4041476"/>
            <a:ext cx="914400" cy="914400"/>
          </a:xfrm>
          <a:prstGeom prst="rect">
            <a:avLst/>
          </a:prstGeom>
        </p:spPr>
      </p:pic>
      <p:pic>
        <p:nvPicPr>
          <p:cNvPr id="28" name="Graphic 27" descr="Eject">
            <a:extLst>
              <a:ext uri="{FF2B5EF4-FFF2-40B4-BE49-F238E27FC236}">
                <a16:creationId xmlns:a16="http://schemas.microsoft.com/office/drawing/2014/main" id="{E6DDD0F3-6D2C-46BE-B19D-FEB655EE76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45000" y="4041476"/>
            <a:ext cx="914400" cy="914400"/>
          </a:xfrm>
          <a:prstGeom prst="rect">
            <a:avLst/>
          </a:prstGeom>
        </p:spPr>
      </p:pic>
      <p:pic>
        <p:nvPicPr>
          <p:cNvPr id="30" name="Graphic 29" descr="Beginning">
            <a:extLst>
              <a:ext uri="{FF2B5EF4-FFF2-40B4-BE49-F238E27FC236}">
                <a16:creationId xmlns:a16="http://schemas.microsoft.com/office/drawing/2014/main" id="{41CACB52-B94A-4AAB-8FE7-9B396FE414E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74915" y="4041476"/>
            <a:ext cx="914400" cy="914400"/>
          </a:xfrm>
          <a:prstGeom prst="rect">
            <a:avLst/>
          </a:prstGeom>
        </p:spPr>
      </p:pic>
      <p:pic>
        <p:nvPicPr>
          <p:cNvPr id="32" name="Graphic 31" descr="End">
            <a:extLst>
              <a:ext uri="{FF2B5EF4-FFF2-40B4-BE49-F238E27FC236}">
                <a16:creationId xmlns:a16="http://schemas.microsoft.com/office/drawing/2014/main" id="{1BC03F76-1FAA-42AB-BF1F-20117FFE7E6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04830" y="4041476"/>
            <a:ext cx="914400" cy="914400"/>
          </a:xfrm>
          <a:prstGeom prst="rect">
            <a:avLst/>
          </a:prstGeom>
        </p:spPr>
      </p:pic>
      <p:pic>
        <p:nvPicPr>
          <p:cNvPr id="34" name="Graphic 33" descr="Pause">
            <a:extLst>
              <a:ext uri="{FF2B5EF4-FFF2-40B4-BE49-F238E27FC236}">
                <a16:creationId xmlns:a16="http://schemas.microsoft.com/office/drawing/2014/main" id="{2AB25F65-9D69-45A2-861C-7EA6C77D692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34745" y="4041476"/>
            <a:ext cx="914400" cy="914400"/>
          </a:xfrm>
          <a:prstGeom prst="rect">
            <a:avLst/>
          </a:prstGeom>
        </p:spPr>
      </p:pic>
      <p:pic>
        <p:nvPicPr>
          <p:cNvPr id="36" name="Graphic 35" descr="Play">
            <a:extLst>
              <a:ext uri="{FF2B5EF4-FFF2-40B4-BE49-F238E27FC236}">
                <a16:creationId xmlns:a16="http://schemas.microsoft.com/office/drawing/2014/main" id="{C505CB49-A91E-4F49-8045-D67FCCE4ED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64660" y="4041476"/>
            <a:ext cx="914400" cy="914400"/>
          </a:xfrm>
          <a:prstGeom prst="rect">
            <a:avLst/>
          </a:prstGeom>
        </p:spPr>
      </p:pic>
      <p:pic>
        <p:nvPicPr>
          <p:cNvPr id="38" name="Graphic 37" descr="Stop">
            <a:extLst>
              <a:ext uri="{FF2B5EF4-FFF2-40B4-BE49-F238E27FC236}">
                <a16:creationId xmlns:a16="http://schemas.microsoft.com/office/drawing/2014/main" id="{97005DCA-2968-4F26-A934-A2ED9AEB0A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94575" y="4041476"/>
            <a:ext cx="914400" cy="914400"/>
          </a:xfrm>
          <a:prstGeom prst="rect">
            <a:avLst/>
          </a:prstGeom>
        </p:spPr>
      </p:pic>
      <p:pic>
        <p:nvPicPr>
          <p:cNvPr id="40" name="Graphic 39" descr="Return">
            <a:extLst>
              <a:ext uri="{FF2B5EF4-FFF2-40B4-BE49-F238E27FC236}">
                <a16:creationId xmlns:a16="http://schemas.microsoft.com/office/drawing/2014/main" id="{4B8C567A-ECE6-42DD-BF83-E99CBDEB054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524490" y="4041476"/>
            <a:ext cx="914400" cy="914400"/>
          </a:xfrm>
          <a:prstGeom prst="rect">
            <a:avLst/>
          </a:prstGeom>
        </p:spPr>
      </p:pic>
      <p:pic>
        <p:nvPicPr>
          <p:cNvPr id="42" name="Graphic 41" descr="Repeat">
            <a:extLst>
              <a:ext uri="{FF2B5EF4-FFF2-40B4-BE49-F238E27FC236}">
                <a16:creationId xmlns:a16="http://schemas.microsoft.com/office/drawing/2014/main" id="{87E31E5F-36BC-4CFC-A2FC-654559987C2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654407" y="4041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4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E2CB-E536-4597-A531-DC970F3D53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Nature and outdoors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Deciduous tree">
            <a:extLst>
              <a:ext uri="{FF2B5EF4-FFF2-40B4-BE49-F238E27FC236}">
                <a16:creationId xmlns:a16="http://schemas.microsoft.com/office/drawing/2014/main" id="{9590A8EA-FE08-4F91-803E-12679D8DC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905" y="1548114"/>
            <a:ext cx="914400" cy="914400"/>
          </a:xfrm>
          <a:prstGeom prst="rect">
            <a:avLst/>
          </a:prstGeom>
        </p:spPr>
      </p:pic>
      <p:pic>
        <p:nvPicPr>
          <p:cNvPr id="6" name="Graphic 5" descr="Fir tree">
            <a:extLst>
              <a:ext uri="{FF2B5EF4-FFF2-40B4-BE49-F238E27FC236}">
                <a16:creationId xmlns:a16="http://schemas.microsoft.com/office/drawing/2014/main" id="{46DEA6A5-DBDE-40D7-8308-5B1DE90D5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022" y="1548114"/>
            <a:ext cx="914400" cy="914400"/>
          </a:xfrm>
          <a:prstGeom prst="rect">
            <a:avLst/>
          </a:prstGeom>
        </p:spPr>
      </p:pic>
      <p:pic>
        <p:nvPicPr>
          <p:cNvPr id="8" name="Graphic 7" descr="Cactus">
            <a:extLst>
              <a:ext uri="{FF2B5EF4-FFF2-40B4-BE49-F238E27FC236}">
                <a16:creationId xmlns:a16="http://schemas.microsoft.com/office/drawing/2014/main" id="{4B86799B-902F-45B7-97D9-0D0AD6503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1139" y="1548114"/>
            <a:ext cx="914400" cy="914400"/>
          </a:xfrm>
          <a:prstGeom prst="rect">
            <a:avLst/>
          </a:prstGeom>
        </p:spPr>
      </p:pic>
      <p:pic>
        <p:nvPicPr>
          <p:cNvPr id="10" name="Graphic 9" descr="Palm tree">
            <a:extLst>
              <a:ext uri="{FF2B5EF4-FFF2-40B4-BE49-F238E27FC236}">
                <a16:creationId xmlns:a16="http://schemas.microsoft.com/office/drawing/2014/main" id="{F45C6F8A-D6D2-4E0C-929C-3AFD8A8E2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2256" y="1548114"/>
            <a:ext cx="914400" cy="914400"/>
          </a:xfrm>
          <a:prstGeom prst="rect">
            <a:avLst/>
          </a:prstGeom>
        </p:spPr>
      </p:pic>
      <p:pic>
        <p:nvPicPr>
          <p:cNvPr id="12" name="Graphic 11" descr="Flower">
            <a:extLst>
              <a:ext uri="{FF2B5EF4-FFF2-40B4-BE49-F238E27FC236}">
                <a16:creationId xmlns:a16="http://schemas.microsoft.com/office/drawing/2014/main" id="{59C1BB62-C34A-4BD4-88CD-8AA78BF7AB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63373" y="1548114"/>
            <a:ext cx="914400" cy="914400"/>
          </a:xfrm>
          <a:prstGeom prst="rect">
            <a:avLst/>
          </a:prstGeom>
        </p:spPr>
      </p:pic>
      <p:pic>
        <p:nvPicPr>
          <p:cNvPr id="14" name="Graphic 13" descr="Flower in pot">
            <a:extLst>
              <a:ext uri="{FF2B5EF4-FFF2-40B4-BE49-F238E27FC236}">
                <a16:creationId xmlns:a16="http://schemas.microsoft.com/office/drawing/2014/main" id="{8F77865E-CE55-436D-9002-634841663C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54490" y="1548114"/>
            <a:ext cx="914400" cy="914400"/>
          </a:xfrm>
          <a:prstGeom prst="rect">
            <a:avLst/>
          </a:prstGeom>
        </p:spPr>
      </p:pic>
      <p:pic>
        <p:nvPicPr>
          <p:cNvPr id="16" name="Graphic 15" descr="Hike">
            <a:extLst>
              <a:ext uri="{FF2B5EF4-FFF2-40B4-BE49-F238E27FC236}">
                <a16:creationId xmlns:a16="http://schemas.microsoft.com/office/drawing/2014/main" id="{515C31BB-2093-4171-8F0B-651F01A20C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45605" y="1548114"/>
            <a:ext cx="914400" cy="914400"/>
          </a:xfrm>
          <a:prstGeom prst="rect">
            <a:avLst/>
          </a:prstGeom>
        </p:spPr>
      </p:pic>
      <p:pic>
        <p:nvPicPr>
          <p:cNvPr id="18" name="Graphic 17" descr="Mountains">
            <a:extLst>
              <a:ext uri="{FF2B5EF4-FFF2-40B4-BE49-F238E27FC236}">
                <a16:creationId xmlns:a16="http://schemas.microsoft.com/office/drawing/2014/main" id="{D1A7C326-3751-4DBE-8677-1F4C50EA1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45605" y="2682101"/>
            <a:ext cx="914400" cy="914400"/>
          </a:xfrm>
          <a:prstGeom prst="rect">
            <a:avLst/>
          </a:prstGeom>
        </p:spPr>
      </p:pic>
      <p:pic>
        <p:nvPicPr>
          <p:cNvPr id="20" name="Graphic 19" descr="Poles">
            <a:extLst>
              <a:ext uri="{FF2B5EF4-FFF2-40B4-BE49-F238E27FC236}">
                <a16:creationId xmlns:a16="http://schemas.microsoft.com/office/drawing/2014/main" id="{7CC802EF-FE31-405D-A097-7C3FE7CB72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45605" y="4991702"/>
            <a:ext cx="914400" cy="914400"/>
          </a:xfrm>
          <a:prstGeom prst="rect">
            <a:avLst/>
          </a:prstGeom>
        </p:spPr>
      </p:pic>
      <p:pic>
        <p:nvPicPr>
          <p:cNvPr id="22" name="Graphic 21" descr="Footprint">
            <a:extLst>
              <a:ext uri="{FF2B5EF4-FFF2-40B4-BE49-F238E27FC236}">
                <a16:creationId xmlns:a16="http://schemas.microsoft.com/office/drawing/2014/main" id="{D0E0F7D1-7FDC-4BCB-A158-A9BD559641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8905" y="4991702"/>
            <a:ext cx="914400" cy="914400"/>
          </a:xfrm>
          <a:prstGeom prst="rect">
            <a:avLst/>
          </a:prstGeom>
        </p:spPr>
      </p:pic>
      <p:pic>
        <p:nvPicPr>
          <p:cNvPr id="24" name="Graphic 23" descr="Footprints">
            <a:extLst>
              <a:ext uri="{FF2B5EF4-FFF2-40B4-BE49-F238E27FC236}">
                <a16:creationId xmlns:a16="http://schemas.microsoft.com/office/drawing/2014/main" id="{9F66D5A0-5270-456F-B737-B682579326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90022" y="4991702"/>
            <a:ext cx="914400" cy="914400"/>
          </a:xfrm>
          <a:prstGeom prst="rect">
            <a:avLst/>
          </a:prstGeom>
        </p:spPr>
      </p:pic>
      <p:pic>
        <p:nvPicPr>
          <p:cNvPr id="26" name="Graphic 25" descr="Binoculars">
            <a:extLst>
              <a:ext uri="{FF2B5EF4-FFF2-40B4-BE49-F238E27FC236}">
                <a16:creationId xmlns:a16="http://schemas.microsoft.com/office/drawing/2014/main" id="{F182DA74-2735-4EFB-B576-581A50A058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8905" y="2640474"/>
            <a:ext cx="914400" cy="914400"/>
          </a:xfrm>
          <a:prstGeom prst="rect">
            <a:avLst/>
          </a:prstGeom>
        </p:spPr>
      </p:pic>
      <p:pic>
        <p:nvPicPr>
          <p:cNvPr id="28" name="Graphic 27" descr="Bonfire">
            <a:extLst>
              <a:ext uri="{FF2B5EF4-FFF2-40B4-BE49-F238E27FC236}">
                <a16:creationId xmlns:a16="http://schemas.microsoft.com/office/drawing/2014/main" id="{00642553-53AF-41DE-AD48-770275337B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90022" y="2640474"/>
            <a:ext cx="914400" cy="914400"/>
          </a:xfrm>
          <a:prstGeom prst="rect">
            <a:avLst/>
          </a:prstGeom>
        </p:spPr>
      </p:pic>
      <p:pic>
        <p:nvPicPr>
          <p:cNvPr id="30" name="Graphic 29" descr="Bug spray">
            <a:extLst>
              <a:ext uri="{FF2B5EF4-FFF2-40B4-BE49-F238E27FC236}">
                <a16:creationId xmlns:a16="http://schemas.microsoft.com/office/drawing/2014/main" id="{C6D134A9-DD33-4AFE-B5F3-CB324B77C0B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81139" y="2640474"/>
            <a:ext cx="914400" cy="914400"/>
          </a:xfrm>
          <a:prstGeom prst="rect">
            <a:avLst/>
          </a:prstGeom>
        </p:spPr>
      </p:pic>
      <p:pic>
        <p:nvPicPr>
          <p:cNvPr id="32" name="Graphic 31" descr="Fishing">
            <a:extLst>
              <a:ext uri="{FF2B5EF4-FFF2-40B4-BE49-F238E27FC236}">
                <a16:creationId xmlns:a16="http://schemas.microsoft.com/office/drawing/2014/main" id="{B61BA826-93CD-49CC-AB08-839B21AEFE3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372256" y="2640474"/>
            <a:ext cx="914400" cy="914400"/>
          </a:xfrm>
          <a:prstGeom prst="rect">
            <a:avLst/>
          </a:prstGeom>
        </p:spPr>
      </p:pic>
      <p:pic>
        <p:nvPicPr>
          <p:cNvPr id="34" name="Graphic 33" descr="Picnic Table">
            <a:extLst>
              <a:ext uri="{FF2B5EF4-FFF2-40B4-BE49-F238E27FC236}">
                <a16:creationId xmlns:a16="http://schemas.microsoft.com/office/drawing/2014/main" id="{258B05F9-8997-4861-8E7D-B65D2037ADF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863373" y="2640474"/>
            <a:ext cx="914400" cy="914400"/>
          </a:xfrm>
          <a:prstGeom prst="rect">
            <a:avLst/>
          </a:prstGeom>
        </p:spPr>
      </p:pic>
      <p:pic>
        <p:nvPicPr>
          <p:cNvPr id="36" name="Graphic 35" descr="Tent">
            <a:extLst>
              <a:ext uri="{FF2B5EF4-FFF2-40B4-BE49-F238E27FC236}">
                <a16:creationId xmlns:a16="http://schemas.microsoft.com/office/drawing/2014/main" id="{AED2612F-524A-47F8-93D9-393C769ECE9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54490" y="2640474"/>
            <a:ext cx="914400" cy="914400"/>
          </a:xfrm>
          <a:prstGeom prst="rect">
            <a:avLst/>
          </a:prstGeom>
        </p:spPr>
      </p:pic>
      <p:pic>
        <p:nvPicPr>
          <p:cNvPr id="38" name="Graphic 37" descr="Trailer">
            <a:extLst>
              <a:ext uri="{FF2B5EF4-FFF2-40B4-BE49-F238E27FC236}">
                <a16:creationId xmlns:a16="http://schemas.microsoft.com/office/drawing/2014/main" id="{C5E64F3A-6DCB-4085-9459-C135D36EF51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54490" y="4991702"/>
            <a:ext cx="914400" cy="914400"/>
          </a:xfrm>
          <a:prstGeom prst="rect">
            <a:avLst/>
          </a:prstGeom>
        </p:spPr>
      </p:pic>
      <p:pic>
        <p:nvPicPr>
          <p:cNvPr id="40" name="Graphic 39" descr="Boat Launch">
            <a:extLst>
              <a:ext uri="{FF2B5EF4-FFF2-40B4-BE49-F238E27FC236}">
                <a16:creationId xmlns:a16="http://schemas.microsoft.com/office/drawing/2014/main" id="{F2D0AB3E-0877-44B2-805A-0222AE754E6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81139" y="4991702"/>
            <a:ext cx="914400" cy="914400"/>
          </a:xfrm>
          <a:prstGeom prst="rect">
            <a:avLst/>
          </a:prstGeom>
        </p:spPr>
      </p:pic>
      <p:pic>
        <p:nvPicPr>
          <p:cNvPr id="42" name="Graphic 41" descr="Anchor">
            <a:extLst>
              <a:ext uri="{FF2B5EF4-FFF2-40B4-BE49-F238E27FC236}">
                <a16:creationId xmlns:a16="http://schemas.microsoft.com/office/drawing/2014/main" id="{8062A063-2CF1-45F2-877D-1D277D536F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98905" y="3816088"/>
            <a:ext cx="914400" cy="914400"/>
          </a:xfrm>
          <a:prstGeom prst="rect">
            <a:avLst/>
          </a:prstGeom>
        </p:spPr>
      </p:pic>
      <p:pic>
        <p:nvPicPr>
          <p:cNvPr id="44" name="Graphic 43" descr="Life jacket">
            <a:extLst>
              <a:ext uri="{FF2B5EF4-FFF2-40B4-BE49-F238E27FC236}">
                <a16:creationId xmlns:a16="http://schemas.microsoft.com/office/drawing/2014/main" id="{90FF1D90-CA38-4718-81A7-F3B12C387D8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390022" y="3816088"/>
            <a:ext cx="914400" cy="914400"/>
          </a:xfrm>
          <a:prstGeom prst="rect">
            <a:avLst/>
          </a:prstGeom>
        </p:spPr>
      </p:pic>
      <p:pic>
        <p:nvPicPr>
          <p:cNvPr id="46" name="Graphic 45" descr="Life ring">
            <a:extLst>
              <a:ext uri="{FF2B5EF4-FFF2-40B4-BE49-F238E27FC236}">
                <a16:creationId xmlns:a16="http://schemas.microsoft.com/office/drawing/2014/main" id="{761BFBC1-C886-43C1-96D4-4B9BAC6EE81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81139" y="3816088"/>
            <a:ext cx="914400" cy="914400"/>
          </a:xfrm>
          <a:prstGeom prst="rect">
            <a:avLst/>
          </a:prstGeom>
        </p:spPr>
      </p:pic>
      <p:pic>
        <p:nvPicPr>
          <p:cNvPr id="48" name="Graphic 47" descr="Bucket and shovel">
            <a:extLst>
              <a:ext uri="{FF2B5EF4-FFF2-40B4-BE49-F238E27FC236}">
                <a16:creationId xmlns:a16="http://schemas.microsoft.com/office/drawing/2014/main" id="{92863B9C-76A6-49A6-8CA9-A79ABE1E893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372256" y="3816088"/>
            <a:ext cx="914400" cy="914400"/>
          </a:xfrm>
          <a:prstGeom prst="rect">
            <a:avLst/>
          </a:prstGeom>
        </p:spPr>
      </p:pic>
      <p:pic>
        <p:nvPicPr>
          <p:cNvPr id="50" name="Graphic 49" descr="Beach ball">
            <a:extLst>
              <a:ext uri="{FF2B5EF4-FFF2-40B4-BE49-F238E27FC236}">
                <a16:creationId xmlns:a16="http://schemas.microsoft.com/office/drawing/2014/main" id="{17CCABE0-6539-4F43-917E-4E541FD0E0A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863373" y="3816088"/>
            <a:ext cx="914400" cy="914400"/>
          </a:xfrm>
          <a:prstGeom prst="rect">
            <a:avLst/>
          </a:prstGeom>
        </p:spPr>
      </p:pic>
      <p:pic>
        <p:nvPicPr>
          <p:cNvPr id="52" name="Graphic 51" descr="Lantern">
            <a:extLst>
              <a:ext uri="{FF2B5EF4-FFF2-40B4-BE49-F238E27FC236}">
                <a16:creationId xmlns:a16="http://schemas.microsoft.com/office/drawing/2014/main" id="{0A84A2E6-C061-4A30-A166-852BFF97950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354490" y="3816088"/>
            <a:ext cx="914400" cy="914400"/>
          </a:xfrm>
          <a:prstGeom prst="rect">
            <a:avLst/>
          </a:prstGeom>
        </p:spPr>
      </p:pic>
      <p:pic>
        <p:nvPicPr>
          <p:cNvPr id="54" name="Graphic 53" descr="Moon">
            <a:extLst>
              <a:ext uri="{FF2B5EF4-FFF2-40B4-BE49-F238E27FC236}">
                <a16:creationId xmlns:a16="http://schemas.microsoft.com/office/drawing/2014/main" id="{5B0A11AF-C1A6-474F-ADF4-9AB67D914F4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845605" y="3816088"/>
            <a:ext cx="914400" cy="914400"/>
          </a:xfrm>
          <a:prstGeom prst="rect">
            <a:avLst/>
          </a:prstGeom>
        </p:spPr>
      </p:pic>
      <p:pic>
        <p:nvPicPr>
          <p:cNvPr id="56" name="Graphic 55" descr="Stars">
            <a:extLst>
              <a:ext uri="{FF2B5EF4-FFF2-40B4-BE49-F238E27FC236}">
                <a16:creationId xmlns:a16="http://schemas.microsoft.com/office/drawing/2014/main" id="{009481A6-3C66-4B21-8005-FCC0C23A8C7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863373" y="4991702"/>
            <a:ext cx="914400" cy="914400"/>
          </a:xfrm>
          <a:prstGeom prst="rect">
            <a:avLst/>
          </a:prstGeom>
        </p:spPr>
      </p:pic>
      <p:pic>
        <p:nvPicPr>
          <p:cNvPr id="58" name="Graphic 57" descr="Comet">
            <a:extLst>
              <a:ext uri="{FF2B5EF4-FFF2-40B4-BE49-F238E27FC236}">
                <a16:creationId xmlns:a16="http://schemas.microsoft.com/office/drawing/2014/main" id="{EBAAF078-B4E7-4F5E-9E9C-5634F81F8D4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372256" y="49917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45FD-5BA4-465F-B8D6-0E7986A17B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Animals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Cat">
            <a:extLst>
              <a:ext uri="{FF2B5EF4-FFF2-40B4-BE49-F238E27FC236}">
                <a16:creationId xmlns:a16="http://schemas.microsoft.com/office/drawing/2014/main" id="{BFA55527-A12D-4004-8C01-390A17975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9441" y="2028463"/>
            <a:ext cx="914400" cy="914400"/>
          </a:xfrm>
          <a:prstGeom prst="rect">
            <a:avLst/>
          </a:prstGeom>
        </p:spPr>
      </p:pic>
      <p:pic>
        <p:nvPicPr>
          <p:cNvPr id="6" name="Graphic 5" descr="Dog">
            <a:extLst>
              <a:ext uri="{FF2B5EF4-FFF2-40B4-BE49-F238E27FC236}">
                <a16:creationId xmlns:a16="http://schemas.microsoft.com/office/drawing/2014/main" id="{ED7C75E8-3593-4F81-864D-299DF9FA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4878" y="2028463"/>
            <a:ext cx="914400" cy="914400"/>
          </a:xfrm>
          <a:prstGeom prst="rect">
            <a:avLst/>
          </a:prstGeom>
        </p:spPr>
      </p:pic>
      <p:pic>
        <p:nvPicPr>
          <p:cNvPr id="8" name="Graphic 7" descr="Fishbowl">
            <a:extLst>
              <a:ext uri="{FF2B5EF4-FFF2-40B4-BE49-F238E27FC236}">
                <a16:creationId xmlns:a16="http://schemas.microsoft.com/office/drawing/2014/main" id="{5A6BDFBA-59E7-4422-B5A7-7E28B093E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0315" y="2028463"/>
            <a:ext cx="914400" cy="914400"/>
          </a:xfrm>
          <a:prstGeom prst="rect">
            <a:avLst/>
          </a:prstGeom>
        </p:spPr>
      </p:pic>
      <p:pic>
        <p:nvPicPr>
          <p:cNvPr id="10" name="Graphic 9" descr="Hamster">
            <a:extLst>
              <a:ext uri="{FF2B5EF4-FFF2-40B4-BE49-F238E27FC236}">
                <a16:creationId xmlns:a16="http://schemas.microsoft.com/office/drawing/2014/main" id="{A8392CB5-41C5-4254-BBA0-74CBB8EA0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5752" y="2028463"/>
            <a:ext cx="914400" cy="914400"/>
          </a:xfrm>
          <a:prstGeom prst="rect">
            <a:avLst/>
          </a:prstGeom>
        </p:spPr>
      </p:pic>
      <p:pic>
        <p:nvPicPr>
          <p:cNvPr id="12" name="Graphic 11" descr="Rabbit">
            <a:extLst>
              <a:ext uri="{FF2B5EF4-FFF2-40B4-BE49-F238E27FC236}">
                <a16:creationId xmlns:a16="http://schemas.microsoft.com/office/drawing/2014/main" id="{6C1C0DB0-FB73-45C4-9E96-F1B4D13CC9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1189" y="2028463"/>
            <a:ext cx="914400" cy="914400"/>
          </a:xfrm>
          <a:prstGeom prst="rect">
            <a:avLst/>
          </a:prstGeom>
        </p:spPr>
      </p:pic>
      <p:pic>
        <p:nvPicPr>
          <p:cNvPr id="14" name="Graphic 13" descr="Rat">
            <a:extLst>
              <a:ext uri="{FF2B5EF4-FFF2-40B4-BE49-F238E27FC236}">
                <a16:creationId xmlns:a16="http://schemas.microsoft.com/office/drawing/2014/main" id="{8B50C448-04DB-4233-B079-CAFEDC9CB5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6626" y="2028463"/>
            <a:ext cx="914400" cy="914400"/>
          </a:xfrm>
          <a:prstGeom prst="rect">
            <a:avLst/>
          </a:prstGeom>
        </p:spPr>
      </p:pic>
      <p:pic>
        <p:nvPicPr>
          <p:cNvPr id="16" name="Graphic 15" descr="Snake">
            <a:extLst>
              <a:ext uri="{FF2B5EF4-FFF2-40B4-BE49-F238E27FC236}">
                <a16:creationId xmlns:a16="http://schemas.microsoft.com/office/drawing/2014/main" id="{B7ECE0FE-434F-40E7-8243-A0A3EF1803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2061" y="2028463"/>
            <a:ext cx="914400" cy="914400"/>
          </a:xfrm>
          <a:prstGeom prst="rect">
            <a:avLst/>
          </a:prstGeom>
        </p:spPr>
      </p:pic>
      <p:pic>
        <p:nvPicPr>
          <p:cNvPr id="18" name="Graphic 17" descr="Turtle">
            <a:extLst>
              <a:ext uri="{FF2B5EF4-FFF2-40B4-BE49-F238E27FC236}">
                <a16:creationId xmlns:a16="http://schemas.microsoft.com/office/drawing/2014/main" id="{A04BC477-7E4A-4E02-A871-263E58EFD0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87496" y="4591602"/>
            <a:ext cx="914400" cy="914400"/>
          </a:xfrm>
          <a:prstGeom prst="rect">
            <a:avLst/>
          </a:prstGeom>
        </p:spPr>
      </p:pic>
      <p:pic>
        <p:nvPicPr>
          <p:cNvPr id="20" name="Graphic 19" descr="Chicken">
            <a:extLst>
              <a:ext uri="{FF2B5EF4-FFF2-40B4-BE49-F238E27FC236}">
                <a16:creationId xmlns:a16="http://schemas.microsoft.com/office/drawing/2014/main" id="{92D47AA0-DDA4-4BD1-91CD-903DE5C82F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81189" y="4591602"/>
            <a:ext cx="914400" cy="914400"/>
          </a:xfrm>
          <a:prstGeom prst="rect">
            <a:avLst/>
          </a:prstGeom>
        </p:spPr>
      </p:pic>
      <p:pic>
        <p:nvPicPr>
          <p:cNvPr id="22" name="Graphic 21" descr="Rooster">
            <a:extLst>
              <a:ext uri="{FF2B5EF4-FFF2-40B4-BE49-F238E27FC236}">
                <a16:creationId xmlns:a16="http://schemas.microsoft.com/office/drawing/2014/main" id="{AAB119C3-D0E9-44F1-9735-2FB06FA46C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16626" y="4591602"/>
            <a:ext cx="914400" cy="914400"/>
          </a:xfrm>
          <a:prstGeom prst="rect">
            <a:avLst/>
          </a:prstGeom>
        </p:spPr>
      </p:pic>
      <p:pic>
        <p:nvPicPr>
          <p:cNvPr id="24" name="Graphic 23" descr="Duck">
            <a:extLst>
              <a:ext uri="{FF2B5EF4-FFF2-40B4-BE49-F238E27FC236}">
                <a16:creationId xmlns:a16="http://schemas.microsoft.com/office/drawing/2014/main" id="{E49EB541-198B-443A-8FCD-3B2BBE0896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52061" y="4591602"/>
            <a:ext cx="914400" cy="914400"/>
          </a:xfrm>
          <a:prstGeom prst="rect">
            <a:avLst/>
          </a:prstGeom>
        </p:spPr>
      </p:pic>
      <p:pic>
        <p:nvPicPr>
          <p:cNvPr id="26" name="Graphic 25" descr="Cow">
            <a:extLst>
              <a:ext uri="{FF2B5EF4-FFF2-40B4-BE49-F238E27FC236}">
                <a16:creationId xmlns:a16="http://schemas.microsoft.com/office/drawing/2014/main" id="{39128FC9-78E6-41B2-9926-5EE754D65C8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39441" y="3310032"/>
            <a:ext cx="914400" cy="914400"/>
          </a:xfrm>
          <a:prstGeom prst="rect">
            <a:avLst/>
          </a:prstGeom>
        </p:spPr>
      </p:pic>
      <p:pic>
        <p:nvPicPr>
          <p:cNvPr id="28" name="Graphic 27" descr="Goat">
            <a:extLst>
              <a:ext uri="{FF2B5EF4-FFF2-40B4-BE49-F238E27FC236}">
                <a16:creationId xmlns:a16="http://schemas.microsoft.com/office/drawing/2014/main" id="{F479AF5C-2A8F-4856-AFC4-0D21785237E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74878" y="3310032"/>
            <a:ext cx="914400" cy="914400"/>
          </a:xfrm>
          <a:prstGeom prst="rect">
            <a:avLst/>
          </a:prstGeom>
        </p:spPr>
      </p:pic>
      <p:pic>
        <p:nvPicPr>
          <p:cNvPr id="30" name="Graphic 29" descr="Horse">
            <a:extLst>
              <a:ext uri="{FF2B5EF4-FFF2-40B4-BE49-F238E27FC236}">
                <a16:creationId xmlns:a16="http://schemas.microsoft.com/office/drawing/2014/main" id="{14D130C2-FC13-42F4-83D4-52E7B85826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0315" y="3310032"/>
            <a:ext cx="914400" cy="914400"/>
          </a:xfrm>
          <a:prstGeom prst="rect">
            <a:avLst/>
          </a:prstGeom>
        </p:spPr>
      </p:pic>
      <p:pic>
        <p:nvPicPr>
          <p:cNvPr id="32" name="Graphic 31" descr="Pig">
            <a:extLst>
              <a:ext uri="{FF2B5EF4-FFF2-40B4-BE49-F238E27FC236}">
                <a16:creationId xmlns:a16="http://schemas.microsoft.com/office/drawing/2014/main" id="{C7A43328-2B58-40BB-9FA4-42AFC7BD88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45752" y="3310032"/>
            <a:ext cx="914400" cy="914400"/>
          </a:xfrm>
          <a:prstGeom prst="rect">
            <a:avLst/>
          </a:prstGeom>
        </p:spPr>
      </p:pic>
      <p:pic>
        <p:nvPicPr>
          <p:cNvPr id="34" name="Graphic 33" descr="Sheep">
            <a:extLst>
              <a:ext uri="{FF2B5EF4-FFF2-40B4-BE49-F238E27FC236}">
                <a16:creationId xmlns:a16="http://schemas.microsoft.com/office/drawing/2014/main" id="{9D598C71-BEB9-4893-AFE5-F8E3DBB3809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81189" y="3310032"/>
            <a:ext cx="914400" cy="914400"/>
          </a:xfrm>
          <a:prstGeom prst="rect">
            <a:avLst/>
          </a:prstGeom>
        </p:spPr>
      </p:pic>
      <p:pic>
        <p:nvPicPr>
          <p:cNvPr id="36" name="Graphic 35" descr="Fish">
            <a:extLst>
              <a:ext uri="{FF2B5EF4-FFF2-40B4-BE49-F238E27FC236}">
                <a16:creationId xmlns:a16="http://schemas.microsoft.com/office/drawing/2014/main" id="{5BFD5FBB-EF31-4372-BADA-EAC7F4BF7D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16626" y="3310032"/>
            <a:ext cx="914400" cy="914400"/>
          </a:xfrm>
          <a:prstGeom prst="rect">
            <a:avLst/>
          </a:prstGeom>
        </p:spPr>
      </p:pic>
      <p:pic>
        <p:nvPicPr>
          <p:cNvPr id="38" name="Graphic 37" descr="Shell">
            <a:extLst>
              <a:ext uri="{FF2B5EF4-FFF2-40B4-BE49-F238E27FC236}">
                <a16:creationId xmlns:a16="http://schemas.microsoft.com/office/drawing/2014/main" id="{1C522248-DFC2-4189-8E0E-CF1BE13C3B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852061" y="3310032"/>
            <a:ext cx="914400" cy="914400"/>
          </a:xfrm>
          <a:prstGeom prst="rect">
            <a:avLst/>
          </a:prstGeom>
        </p:spPr>
      </p:pic>
      <p:pic>
        <p:nvPicPr>
          <p:cNvPr id="40" name="Graphic 39" descr="Crab">
            <a:extLst>
              <a:ext uri="{FF2B5EF4-FFF2-40B4-BE49-F238E27FC236}">
                <a16:creationId xmlns:a16="http://schemas.microsoft.com/office/drawing/2014/main" id="{88E52918-576E-410B-88D9-B5939B4D2FD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439441" y="4591602"/>
            <a:ext cx="914400" cy="914400"/>
          </a:xfrm>
          <a:prstGeom prst="rect">
            <a:avLst/>
          </a:prstGeom>
        </p:spPr>
      </p:pic>
      <p:pic>
        <p:nvPicPr>
          <p:cNvPr id="42" name="Graphic 41" descr="Bats">
            <a:extLst>
              <a:ext uri="{FF2B5EF4-FFF2-40B4-BE49-F238E27FC236}">
                <a16:creationId xmlns:a16="http://schemas.microsoft.com/office/drawing/2014/main" id="{19B4DAD3-7560-4E1B-B839-B43BA8B8135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0315" y="4591602"/>
            <a:ext cx="914400" cy="914400"/>
          </a:xfrm>
          <a:prstGeom prst="rect">
            <a:avLst/>
          </a:prstGeom>
        </p:spPr>
      </p:pic>
      <p:pic>
        <p:nvPicPr>
          <p:cNvPr id="44" name="Graphic 43" descr="Owl">
            <a:extLst>
              <a:ext uri="{FF2B5EF4-FFF2-40B4-BE49-F238E27FC236}">
                <a16:creationId xmlns:a16="http://schemas.microsoft.com/office/drawing/2014/main" id="{EBD787B2-9548-4217-A820-3B77EAB5465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45752" y="4591602"/>
            <a:ext cx="914400" cy="914400"/>
          </a:xfrm>
          <a:prstGeom prst="rect">
            <a:avLst/>
          </a:prstGeom>
        </p:spPr>
      </p:pic>
      <p:pic>
        <p:nvPicPr>
          <p:cNvPr id="46" name="Graphic 45" descr="Bug">
            <a:extLst>
              <a:ext uri="{FF2B5EF4-FFF2-40B4-BE49-F238E27FC236}">
                <a16:creationId xmlns:a16="http://schemas.microsoft.com/office/drawing/2014/main" id="{1BAB5BF3-7D2E-4925-8335-C244BD32BFD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674878" y="45916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38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DF26-9C68-46D6-9D53-963593113A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Food and drinks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9F7AB2A4-57B1-4DFB-A8AC-CD2436D65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850" y="2158678"/>
            <a:ext cx="914400" cy="914400"/>
          </a:xfrm>
          <a:prstGeom prst="rect">
            <a:avLst/>
          </a:prstGeom>
        </p:spPr>
      </p:pic>
      <p:pic>
        <p:nvPicPr>
          <p:cNvPr id="6" name="Graphic 5" descr="Burger and Drink">
            <a:extLst>
              <a:ext uri="{FF2B5EF4-FFF2-40B4-BE49-F238E27FC236}">
                <a16:creationId xmlns:a16="http://schemas.microsoft.com/office/drawing/2014/main" id="{6EA9545B-5BA0-45D2-A04F-C4A88903F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441" y="2158678"/>
            <a:ext cx="914400" cy="914400"/>
          </a:xfrm>
          <a:prstGeom prst="rect">
            <a:avLst/>
          </a:prstGeom>
        </p:spPr>
      </p:pic>
      <p:pic>
        <p:nvPicPr>
          <p:cNvPr id="8" name="Graphic 7" descr="Hot Dog">
            <a:extLst>
              <a:ext uri="{FF2B5EF4-FFF2-40B4-BE49-F238E27FC236}">
                <a16:creationId xmlns:a16="http://schemas.microsoft.com/office/drawing/2014/main" id="{B6A9DE71-178D-4405-A7F5-B2BB0103A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6032" y="2158678"/>
            <a:ext cx="914400" cy="914400"/>
          </a:xfrm>
          <a:prstGeom prst="rect">
            <a:avLst/>
          </a:prstGeom>
        </p:spPr>
      </p:pic>
      <p:pic>
        <p:nvPicPr>
          <p:cNvPr id="10" name="Graphic 9" descr="Tea">
            <a:extLst>
              <a:ext uri="{FF2B5EF4-FFF2-40B4-BE49-F238E27FC236}">
                <a16:creationId xmlns:a16="http://schemas.microsoft.com/office/drawing/2014/main" id="{CD666169-E89E-42D9-86A6-152A68481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5623" y="2158678"/>
            <a:ext cx="914400" cy="914400"/>
          </a:xfrm>
          <a:prstGeom prst="rect">
            <a:avLst/>
          </a:prstGeom>
        </p:spPr>
      </p:pic>
      <p:pic>
        <p:nvPicPr>
          <p:cNvPr id="12" name="Graphic 11" descr="Coffee">
            <a:extLst>
              <a:ext uri="{FF2B5EF4-FFF2-40B4-BE49-F238E27FC236}">
                <a16:creationId xmlns:a16="http://schemas.microsoft.com/office/drawing/2014/main" id="{E433CB5B-D094-45AE-A2B6-D80C89857A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5214" y="2158678"/>
            <a:ext cx="914400" cy="914400"/>
          </a:xfrm>
          <a:prstGeom prst="rect">
            <a:avLst/>
          </a:prstGeom>
        </p:spPr>
      </p:pic>
      <p:pic>
        <p:nvPicPr>
          <p:cNvPr id="14" name="Graphic 13" descr="Pasta">
            <a:extLst>
              <a:ext uri="{FF2B5EF4-FFF2-40B4-BE49-F238E27FC236}">
                <a16:creationId xmlns:a16="http://schemas.microsoft.com/office/drawing/2014/main" id="{F2793914-6344-47E1-9F8D-6B3282CFA6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74805" y="2158678"/>
            <a:ext cx="914400" cy="914400"/>
          </a:xfrm>
          <a:prstGeom prst="rect">
            <a:avLst/>
          </a:prstGeom>
        </p:spPr>
      </p:pic>
      <p:pic>
        <p:nvPicPr>
          <p:cNvPr id="16" name="Graphic 15" descr="Pizza">
            <a:extLst>
              <a:ext uri="{FF2B5EF4-FFF2-40B4-BE49-F238E27FC236}">
                <a16:creationId xmlns:a16="http://schemas.microsoft.com/office/drawing/2014/main" id="{12614B24-5A2D-435A-A3EF-C5441F8BCA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64396" y="2158678"/>
            <a:ext cx="914400" cy="914400"/>
          </a:xfrm>
          <a:prstGeom prst="rect">
            <a:avLst/>
          </a:prstGeom>
        </p:spPr>
      </p:pic>
      <p:pic>
        <p:nvPicPr>
          <p:cNvPr id="18" name="Graphic 17" descr="Popcorn">
            <a:extLst>
              <a:ext uri="{FF2B5EF4-FFF2-40B4-BE49-F238E27FC236}">
                <a16:creationId xmlns:a16="http://schemas.microsoft.com/office/drawing/2014/main" id="{42624E55-A787-4B08-9EDE-3828B0FFEC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3987" y="2158678"/>
            <a:ext cx="914400" cy="914400"/>
          </a:xfrm>
          <a:prstGeom prst="rect">
            <a:avLst/>
          </a:prstGeom>
        </p:spPr>
      </p:pic>
      <p:pic>
        <p:nvPicPr>
          <p:cNvPr id="20" name="Graphic 19" descr="Apple">
            <a:extLst>
              <a:ext uri="{FF2B5EF4-FFF2-40B4-BE49-F238E27FC236}">
                <a16:creationId xmlns:a16="http://schemas.microsoft.com/office/drawing/2014/main" id="{F1193549-199B-4048-AA5A-1F4251626E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43578" y="2158678"/>
            <a:ext cx="914400" cy="914400"/>
          </a:xfrm>
          <a:prstGeom prst="rect">
            <a:avLst/>
          </a:prstGeom>
        </p:spPr>
      </p:pic>
      <p:pic>
        <p:nvPicPr>
          <p:cNvPr id="22" name="Graphic 21" descr="Candy">
            <a:extLst>
              <a:ext uri="{FF2B5EF4-FFF2-40B4-BE49-F238E27FC236}">
                <a16:creationId xmlns:a16="http://schemas.microsoft.com/office/drawing/2014/main" id="{94C2629E-5A87-4D9A-BBBB-9E1B891F87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33169" y="2158678"/>
            <a:ext cx="914400" cy="914400"/>
          </a:xfrm>
          <a:prstGeom prst="rect">
            <a:avLst/>
          </a:prstGeom>
        </p:spPr>
      </p:pic>
      <p:pic>
        <p:nvPicPr>
          <p:cNvPr id="24" name="Graphic 23" descr="Cupcake">
            <a:extLst>
              <a:ext uri="{FF2B5EF4-FFF2-40B4-BE49-F238E27FC236}">
                <a16:creationId xmlns:a16="http://schemas.microsoft.com/office/drawing/2014/main" id="{00A2E2EC-1796-4CEA-99EC-22EC481741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34330" y="3530279"/>
            <a:ext cx="914400" cy="914400"/>
          </a:xfrm>
          <a:prstGeom prst="rect">
            <a:avLst/>
          </a:prstGeom>
        </p:spPr>
      </p:pic>
      <p:pic>
        <p:nvPicPr>
          <p:cNvPr id="26" name="Graphic 25" descr="Donut">
            <a:extLst>
              <a:ext uri="{FF2B5EF4-FFF2-40B4-BE49-F238E27FC236}">
                <a16:creationId xmlns:a16="http://schemas.microsoft.com/office/drawing/2014/main" id="{0BC1DECC-69B9-4025-9EE8-8760293DAB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22762" y="3530279"/>
            <a:ext cx="914400" cy="914400"/>
          </a:xfrm>
          <a:prstGeom prst="rect">
            <a:avLst/>
          </a:prstGeom>
        </p:spPr>
      </p:pic>
      <p:pic>
        <p:nvPicPr>
          <p:cNvPr id="28" name="Graphic 27" descr="Ice cream">
            <a:extLst>
              <a:ext uri="{FF2B5EF4-FFF2-40B4-BE49-F238E27FC236}">
                <a16:creationId xmlns:a16="http://schemas.microsoft.com/office/drawing/2014/main" id="{873D49E0-0D52-4ACB-89F3-1EA35821B2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26850" y="4798695"/>
            <a:ext cx="914400" cy="914400"/>
          </a:xfrm>
          <a:prstGeom prst="rect">
            <a:avLst/>
          </a:prstGeom>
        </p:spPr>
      </p:pic>
      <p:pic>
        <p:nvPicPr>
          <p:cNvPr id="30" name="Graphic 29" descr="Cake slice">
            <a:extLst>
              <a:ext uri="{FF2B5EF4-FFF2-40B4-BE49-F238E27FC236}">
                <a16:creationId xmlns:a16="http://schemas.microsoft.com/office/drawing/2014/main" id="{43A4600B-EC60-491D-BB86-E8B93F8A4B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138839" y="4798695"/>
            <a:ext cx="914400" cy="914400"/>
          </a:xfrm>
          <a:prstGeom prst="rect">
            <a:avLst/>
          </a:prstGeom>
        </p:spPr>
      </p:pic>
      <p:pic>
        <p:nvPicPr>
          <p:cNvPr id="32" name="Graphic 31" descr="Lollipop">
            <a:extLst>
              <a:ext uri="{FF2B5EF4-FFF2-40B4-BE49-F238E27FC236}">
                <a16:creationId xmlns:a16="http://schemas.microsoft.com/office/drawing/2014/main" id="{9CDCA274-917B-4E01-96DF-D14FB55881A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50828" y="4798695"/>
            <a:ext cx="914400" cy="914400"/>
          </a:xfrm>
          <a:prstGeom prst="rect">
            <a:avLst/>
          </a:prstGeom>
        </p:spPr>
      </p:pic>
      <p:pic>
        <p:nvPicPr>
          <p:cNvPr id="34" name="Graphic 33" descr="Pie">
            <a:extLst>
              <a:ext uri="{FF2B5EF4-FFF2-40B4-BE49-F238E27FC236}">
                <a16:creationId xmlns:a16="http://schemas.microsoft.com/office/drawing/2014/main" id="{B63857F9-7E17-46B1-8547-AE6EAB00D11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6850" y="3530279"/>
            <a:ext cx="914400" cy="914400"/>
          </a:xfrm>
          <a:prstGeom prst="rect">
            <a:avLst/>
          </a:prstGeom>
        </p:spPr>
      </p:pic>
      <p:pic>
        <p:nvPicPr>
          <p:cNvPr id="36" name="Graphic 35" descr="Popsicle">
            <a:extLst>
              <a:ext uri="{FF2B5EF4-FFF2-40B4-BE49-F238E27FC236}">
                <a16:creationId xmlns:a16="http://schemas.microsoft.com/office/drawing/2014/main" id="{7646A330-5372-4850-8459-6BF191B5E6A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15285" y="3530279"/>
            <a:ext cx="914400" cy="914400"/>
          </a:xfrm>
          <a:prstGeom prst="rect">
            <a:avLst/>
          </a:prstGeom>
        </p:spPr>
      </p:pic>
      <p:pic>
        <p:nvPicPr>
          <p:cNvPr id="38" name="Graphic 37" descr="Bottle">
            <a:extLst>
              <a:ext uri="{FF2B5EF4-FFF2-40B4-BE49-F238E27FC236}">
                <a16:creationId xmlns:a16="http://schemas.microsoft.com/office/drawing/2014/main" id="{D5E54F00-44BA-46BA-9D13-FCA6B3BF0F0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03720" y="3530279"/>
            <a:ext cx="914400" cy="914400"/>
          </a:xfrm>
          <a:prstGeom prst="rect">
            <a:avLst/>
          </a:prstGeom>
        </p:spPr>
      </p:pic>
      <p:pic>
        <p:nvPicPr>
          <p:cNvPr id="40" name="Graphic 39" descr="Wine">
            <a:extLst>
              <a:ext uri="{FF2B5EF4-FFF2-40B4-BE49-F238E27FC236}">
                <a16:creationId xmlns:a16="http://schemas.microsoft.com/office/drawing/2014/main" id="{DF6D8CB1-CF0B-4534-8164-5ACBCA99A4B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92155" y="3530279"/>
            <a:ext cx="914400" cy="914400"/>
          </a:xfrm>
          <a:prstGeom prst="rect">
            <a:avLst/>
          </a:prstGeom>
        </p:spPr>
      </p:pic>
      <p:pic>
        <p:nvPicPr>
          <p:cNvPr id="42" name="Graphic 41" descr="Champagne">
            <a:extLst>
              <a:ext uri="{FF2B5EF4-FFF2-40B4-BE49-F238E27FC236}">
                <a16:creationId xmlns:a16="http://schemas.microsoft.com/office/drawing/2014/main" id="{6524F33C-CA7E-4E06-8A0C-C4E68737A49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980590" y="3530279"/>
            <a:ext cx="914400" cy="914400"/>
          </a:xfrm>
          <a:prstGeom prst="rect">
            <a:avLst/>
          </a:prstGeom>
        </p:spPr>
      </p:pic>
      <p:pic>
        <p:nvPicPr>
          <p:cNvPr id="44" name="Graphic 43" descr="Martini">
            <a:extLst>
              <a:ext uri="{FF2B5EF4-FFF2-40B4-BE49-F238E27FC236}">
                <a16:creationId xmlns:a16="http://schemas.microsoft.com/office/drawing/2014/main" id="{A83B6949-5088-4C38-99C2-CFD66A1E07F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969025" y="3530279"/>
            <a:ext cx="914400" cy="914400"/>
          </a:xfrm>
          <a:prstGeom prst="rect">
            <a:avLst/>
          </a:prstGeom>
        </p:spPr>
      </p:pic>
      <p:pic>
        <p:nvPicPr>
          <p:cNvPr id="46" name="Graphic 45" descr="Bowl">
            <a:extLst>
              <a:ext uri="{FF2B5EF4-FFF2-40B4-BE49-F238E27FC236}">
                <a16:creationId xmlns:a16="http://schemas.microsoft.com/office/drawing/2014/main" id="{CE6C4E74-B9AF-453B-887D-DC13CF71B15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957460" y="3530279"/>
            <a:ext cx="914400" cy="914400"/>
          </a:xfrm>
          <a:prstGeom prst="rect">
            <a:avLst/>
          </a:prstGeom>
        </p:spPr>
      </p:pic>
      <p:pic>
        <p:nvPicPr>
          <p:cNvPr id="48" name="Graphic 47" descr="Covered plate">
            <a:extLst>
              <a:ext uri="{FF2B5EF4-FFF2-40B4-BE49-F238E27FC236}">
                <a16:creationId xmlns:a16="http://schemas.microsoft.com/office/drawing/2014/main" id="{2B203C23-0303-4548-9649-FC6E5BC60AA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945895" y="3530279"/>
            <a:ext cx="914400" cy="914400"/>
          </a:xfrm>
          <a:prstGeom prst="rect">
            <a:avLst/>
          </a:prstGeom>
        </p:spPr>
      </p:pic>
      <p:pic>
        <p:nvPicPr>
          <p:cNvPr id="50" name="Graphic 49" descr="Fork">
            <a:extLst>
              <a:ext uri="{FF2B5EF4-FFF2-40B4-BE49-F238E27FC236}">
                <a16:creationId xmlns:a16="http://schemas.microsoft.com/office/drawing/2014/main" id="{B47BE6C2-4172-4EBF-B209-60FC52B193C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810773" y="4798695"/>
            <a:ext cx="914400" cy="914400"/>
          </a:xfrm>
          <a:prstGeom prst="rect">
            <a:avLst/>
          </a:prstGeom>
        </p:spPr>
      </p:pic>
      <p:pic>
        <p:nvPicPr>
          <p:cNvPr id="52" name="Graphic 51" descr="Knife">
            <a:extLst>
              <a:ext uri="{FF2B5EF4-FFF2-40B4-BE49-F238E27FC236}">
                <a16:creationId xmlns:a16="http://schemas.microsoft.com/office/drawing/2014/main" id="{E9932308-4874-482D-8BFC-0BDA855EACE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922762" y="4798695"/>
            <a:ext cx="914400" cy="914400"/>
          </a:xfrm>
          <a:prstGeom prst="rect">
            <a:avLst/>
          </a:prstGeom>
        </p:spPr>
      </p:pic>
      <p:pic>
        <p:nvPicPr>
          <p:cNvPr id="54" name="Graphic 53" descr="Spoon">
            <a:extLst>
              <a:ext uri="{FF2B5EF4-FFF2-40B4-BE49-F238E27FC236}">
                <a16:creationId xmlns:a16="http://schemas.microsoft.com/office/drawing/2014/main" id="{0C980D9E-F879-420D-983C-45EC3CF22A2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698784" y="4798695"/>
            <a:ext cx="914400" cy="914400"/>
          </a:xfrm>
          <a:prstGeom prst="rect">
            <a:avLst/>
          </a:prstGeom>
        </p:spPr>
      </p:pic>
      <p:pic>
        <p:nvPicPr>
          <p:cNvPr id="56" name="Graphic 55" descr="Plate">
            <a:extLst>
              <a:ext uri="{FF2B5EF4-FFF2-40B4-BE49-F238E27FC236}">
                <a16:creationId xmlns:a16="http://schemas.microsoft.com/office/drawing/2014/main" id="{C55168C0-E956-4508-B61C-7B4AD107098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362817" y="4798695"/>
            <a:ext cx="914400" cy="914400"/>
          </a:xfrm>
          <a:prstGeom prst="rect">
            <a:avLst/>
          </a:prstGeom>
        </p:spPr>
      </p:pic>
      <p:pic>
        <p:nvPicPr>
          <p:cNvPr id="58" name="Graphic 57" descr="Fork and knife">
            <a:extLst>
              <a:ext uri="{FF2B5EF4-FFF2-40B4-BE49-F238E27FC236}">
                <a16:creationId xmlns:a16="http://schemas.microsoft.com/office/drawing/2014/main" id="{CC90E4A7-98B4-4944-B8B2-39F0249AC86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74806" y="4798695"/>
            <a:ext cx="914400" cy="914400"/>
          </a:xfrm>
          <a:prstGeom prst="rect">
            <a:avLst/>
          </a:prstGeom>
        </p:spPr>
      </p:pic>
      <p:pic>
        <p:nvPicPr>
          <p:cNvPr id="60" name="Graphic 59" descr="Baby bottle">
            <a:extLst>
              <a:ext uri="{FF2B5EF4-FFF2-40B4-BE49-F238E27FC236}">
                <a16:creationId xmlns:a16="http://schemas.microsoft.com/office/drawing/2014/main" id="{AE20E5F7-955A-4756-9049-316D339A6A5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86795" y="4798695"/>
            <a:ext cx="914400" cy="914400"/>
          </a:xfrm>
          <a:prstGeom prst="rect">
            <a:avLst/>
          </a:prstGeom>
        </p:spPr>
      </p:pic>
      <p:pic>
        <p:nvPicPr>
          <p:cNvPr id="7" name="Graphic 6" descr="Menu with solid fill">
            <a:extLst>
              <a:ext uri="{FF2B5EF4-FFF2-40B4-BE49-F238E27FC236}">
                <a16:creationId xmlns:a16="http://schemas.microsoft.com/office/drawing/2014/main" id="{F4753471-C59A-4DBA-B306-6FE444A1E73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922762" y="21586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3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1566-5008-4079-8755-F3469001A6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 err="1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Weathe</a:t>
            </a:r>
            <a:r>
              <a:rPr lang="tr-TR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Sun">
            <a:extLst>
              <a:ext uri="{FF2B5EF4-FFF2-40B4-BE49-F238E27FC236}">
                <a16:creationId xmlns:a16="http://schemas.microsoft.com/office/drawing/2014/main" id="{F63FD958-8FC8-482A-A954-70DF52F74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7" y="2147888"/>
            <a:ext cx="914400" cy="914400"/>
          </a:xfrm>
          <a:prstGeom prst="rect">
            <a:avLst/>
          </a:prstGeom>
        </p:spPr>
      </p:pic>
      <p:pic>
        <p:nvPicPr>
          <p:cNvPr id="6" name="Graphic 5" descr="Cloud">
            <a:extLst>
              <a:ext uri="{FF2B5EF4-FFF2-40B4-BE49-F238E27FC236}">
                <a16:creationId xmlns:a16="http://schemas.microsoft.com/office/drawing/2014/main" id="{9306772B-748C-40BB-B357-10CA390F4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8810" y="2147888"/>
            <a:ext cx="914400" cy="914400"/>
          </a:xfrm>
          <a:prstGeom prst="rect">
            <a:avLst/>
          </a:prstGeom>
        </p:spPr>
      </p:pic>
      <p:pic>
        <p:nvPicPr>
          <p:cNvPr id="8" name="Graphic 7" descr="Partial Sun">
            <a:extLst>
              <a:ext uri="{FF2B5EF4-FFF2-40B4-BE49-F238E27FC236}">
                <a16:creationId xmlns:a16="http://schemas.microsoft.com/office/drawing/2014/main" id="{C4788F34-2775-42F6-B0AF-850392929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2353" y="2147888"/>
            <a:ext cx="914400" cy="914400"/>
          </a:xfrm>
          <a:prstGeom prst="rect">
            <a:avLst/>
          </a:prstGeom>
        </p:spPr>
      </p:pic>
      <p:pic>
        <p:nvPicPr>
          <p:cNvPr id="10" name="Graphic 9" descr="Lightning">
            <a:extLst>
              <a:ext uri="{FF2B5EF4-FFF2-40B4-BE49-F238E27FC236}">
                <a16:creationId xmlns:a16="http://schemas.microsoft.com/office/drawing/2014/main" id="{D57C3FA4-CA9F-4CFB-BB95-8D84F9B4D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5896" y="2147888"/>
            <a:ext cx="914400" cy="914400"/>
          </a:xfrm>
          <a:prstGeom prst="rect">
            <a:avLst/>
          </a:prstGeom>
        </p:spPr>
      </p:pic>
      <p:pic>
        <p:nvPicPr>
          <p:cNvPr id="12" name="Graphic 11" descr="Rain">
            <a:extLst>
              <a:ext uri="{FF2B5EF4-FFF2-40B4-BE49-F238E27FC236}">
                <a16:creationId xmlns:a16="http://schemas.microsoft.com/office/drawing/2014/main" id="{42245075-9113-4EE5-A80D-B0B1AA392E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9439" y="2147888"/>
            <a:ext cx="914400" cy="914400"/>
          </a:xfrm>
          <a:prstGeom prst="rect">
            <a:avLst/>
          </a:prstGeom>
        </p:spPr>
      </p:pic>
      <p:pic>
        <p:nvPicPr>
          <p:cNvPr id="14" name="Graphic 13" descr="Snow">
            <a:extLst>
              <a:ext uri="{FF2B5EF4-FFF2-40B4-BE49-F238E27FC236}">
                <a16:creationId xmlns:a16="http://schemas.microsoft.com/office/drawing/2014/main" id="{44B5D01A-781C-4652-BE5A-40C20B77AE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2982" y="2147888"/>
            <a:ext cx="914400" cy="914400"/>
          </a:xfrm>
          <a:prstGeom prst="rect">
            <a:avLst/>
          </a:prstGeom>
        </p:spPr>
      </p:pic>
      <p:pic>
        <p:nvPicPr>
          <p:cNvPr id="16" name="Graphic 15" descr="Umbrella">
            <a:extLst>
              <a:ext uri="{FF2B5EF4-FFF2-40B4-BE49-F238E27FC236}">
                <a16:creationId xmlns:a16="http://schemas.microsoft.com/office/drawing/2014/main" id="{901D1FC7-A2E8-49EA-9F73-843AD57B4E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56525" y="2147888"/>
            <a:ext cx="914400" cy="914400"/>
          </a:xfrm>
          <a:prstGeom prst="rect">
            <a:avLst/>
          </a:prstGeom>
        </p:spPr>
      </p:pic>
      <p:pic>
        <p:nvPicPr>
          <p:cNvPr id="18" name="Graphic 17" descr="Moon and stars">
            <a:extLst>
              <a:ext uri="{FF2B5EF4-FFF2-40B4-BE49-F238E27FC236}">
                <a16:creationId xmlns:a16="http://schemas.microsoft.com/office/drawing/2014/main" id="{3120B967-3401-49CA-8887-B457C51F59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70069" y="2147888"/>
            <a:ext cx="914400" cy="914400"/>
          </a:xfrm>
          <a:prstGeom prst="rect">
            <a:avLst/>
          </a:prstGeom>
        </p:spPr>
      </p:pic>
      <p:pic>
        <p:nvPicPr>
          <p:cNvPr id="20" name="Graphic 19" descr="Thermometer">
            <a:extLst>
              <a:ext uri="{FF2B5EF4-FFF2-40B4-BE49-F238E27FC236}">
                <a16:creationId xmlns:a16="http://schemas.microsoft.com/office/drawing/2014/main" id="{46E57068-5045-49EE-B11E-A5D563392B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5267" y="3795713"/>
            <a:ext cx="914400" cy="914400"/>
          </a:xfrm>
          <a:prstGeom prst="rect">
            <a:avLst/>
          </a:prstGeom>
        </p:spPr>
      </p:pic>
      <p:pic>
        <p:nvPicPr>
          <p:cNvPr id="22" name="Graphic 21" descr="Snowflake">
            <a:extLst>
              <a:ext uri="{FF2B5EF4-FFF2-40B4-BE49-F238E27FC236}">
                <a16:creationId xmlns:a16="http://schemas.microsoft.com/office/drawing/2014/main" id="{029D3F19-C676-4847-A716-799B7B33137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88810" y="3795713"/>
            <a:ext cx="914400" cy="914400"/>
          </a:xfrm>
          <a:prstGeom prst="rect">
            <a:avLst/>
          </a:prstGeom>
        </p:spPr>
      </p:pic>
      <p:pic>
        <p:nvPicPr>
          <p:cNvPr id="24" name="Graphic 23" descr="Snowman">
            <a:extLst>
              <a:ext uri="{FF2B5EF4-FFF2-40B4-BE49-F238E27FC236}">
                <a16:creationId xmlns:a16="http://schemas.microsoft.com/office/drawing/2014/main" id="{2A36680D-4467-49BC-A0CE-CE407CDCAF3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02353" y="3795713"/>
            <a:ext cx="914400" cy="914400"/>
          </a:xfrm>
          <a:prstGeom prst="rect">
            <a:avLst/>
          </a:prstGeom>
        </p:spPr>
      </p:pic>
      <p:pic>
        <p:nvPicPr>
          <p:cNvPr id="26" name="Graphic 25" descr="Seeds">
            <a:extLst>
              <a:ext uri="{FF2B5EF4-FFF2-40B4-BE49-F238E27FC236}">
                <a16:creationId xmlns:a16="http://schemas.microsoft.com/office/drawing/2014/main" id="{5BEFC209-81F2-4260-8FF4-087883C5428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15896" y="3795713"/>
            <a:ext cx="914400" cy="914400"/>
          </a:xfrm>
          <a:prstGeom prst="rect">
            <a:avLst/>
          </a:prstGeom>
        </p:spPr>
      </p:pic>
      <p:pic>
        <p:nvPicPr>
          <p:cNvPr id="28" name="Graphic 27" descr="Plant">
            <a:extLst>
              <a:ext uri="{FF2B5EF4-FFF2-40B4-BE49-F238E27FC236}">
                <a16:creationId xmlns:a16="http://schemas.microsoft.com/office/drawing/2014/main" id="{23B42AE6-A72B-442B-AB8B-0FB05970BC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29439" y="3795713"/>
            <a:ext cx="914400" cy="914400"/>
          </a:xfrm>
          <a:prstGeom prst="rect">
            <a:avLst/>
          </a:prstGeom>
        </p:spPr>
      </p:pic>
      <p:pic>
        <p:nvPicPr>
          <p:cNvPr id="30" name="Graphic 29" descr="Leaf">
            <a:extLst>
              <a:ext uri="{FF2B5EF4-FFF2-40B4-BE49-F238E27FC236}">
                <a16:creationId xmlns:a16="http://schemas.microsoft.com/office/drawing/2014/main" id="{8791EF5A-4263-4178-A82F-5638B928F72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42982" y="3795713"/>
            <a:ext cx="914400" cy="914400"/>
          </a:xfrm>
          <a:prstGeom prst="rect">
            <a:avLst/>
          </a:prstGeom>
        </p:spPr>
      </p:pic>
      <p:pic>
        <p:nvPicPr>
          <p:cNvPr id="32" name="Graphic 31" descr="Beach umbrella">
            <a:extLst>
              <a:ext uri="{FF2B5EF4-FFF2-40B4-BE49-F238E27FC236}">
                <a16:creationId xmlns:a16="http://schemas.microsoft.com/office/drawing/2014/main" id="{7AEFD773-900D-41EB-A091-E7CFC9EC979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56525" y="3795713"/>
            <a:ext cx="914400" cy="914400"/>
          </a:xfrm>
          <a:prstGeom prst="rect">
            <a:avLst/>
          </a:prstGeom>
        </p:spPr>
      </p:pic>
      <p:pic>
        <p:nvPicPr>
          <p:cNvPr id="34" name="Graphic 33" descr="Sunglasses">
            <a:extLst>
              <a:ext uri="{FF2B5EF4-FFF2-40B4-BE49-F238E27FC236}">
                <a16:creationId xmlns:a16="http://schemas.microsoft.com/office/drawing/2014/main" id="{1C25608B-F64E-40F5-BA2A-66371771F5B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70069" y="3795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4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61DB-DFC7-4635-A79A-D4BD58C3E3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Location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World">
            <a:extLst>
              <a:ext uri="{FF2B5EF4-FFF2-40B4-BE49-F238E27FC236}">
                <a16:creationId xmlns:a16="http://schemas.microsoft.com/office/drawing/2014/main" id="{2C675120-A6D5-4C20-93FD-CCDF486E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00" y="2381491"/>
            <a:ext cx="914400" cy="914400"/>
          </a:xfrm>
          <a:prstGeom prst="rect">
            <a:avLst/>
          </a:prstGeom>
        </p:spPr>
      </p:pic>
      <p:pic>
        <p:nvPicPr>
          <p:cNvPr id="6" name="Graphic 5" descr="Earth Globe Europe-Africa">
            <a:extLst>
              <a:ext uri="{FF2B5EF4-FFF2-40B4-BE49-F238E27FC236}">
                <a16:creationId xmlns:a16="http://schemas.microsoft.com/office/drawing/2014/main" id="{72E61D9D-147C-461A-A378-060ABF86F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7800" y="2381491"/>
            <a:ext cx="914400" cy="914400"/>
          </a:xfrm>
          <a:prstGeom prst="rect">
            <a:avLst/>
          </a:prstGeom>
        </p:spPr>
      </p:pic>
      <p:pic>
        <p:nvPicPr>
          <p:cNvPr id="8" name="Graphic 7" descr="Earth Globe Americas">
            <a:extLst>
              <a:ext uri="{FF2B5EF4-FFF2-40B4-BE49-F238E27FC236}">
                <a16:creationId xmlns:a16="http://schemas.microsoft.com/office/drawing/2014/main" id="{B419D8AA-B2EC-4278-8062-D76AAEF03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2100" y="2381491"/>
            <a:ext cx="914400" cy="914400"/>
          </a:xfrm>
          <a:prstGeom prst="rect">
            <a:avLst/>
          </a:prstGeom>
        </p:spPr>
      </p:pic>
      <p:pic>
        <p:nvPicPr>
          <p:cNvPr id="10" name="Graphic 9" descr="Earth Globe Asia-Australia">
            <a:extLst>
              <a:ext uri="{FF2B5EF4-FFF2-40B4-BE49-F238E27FC236}">
                <a16:creationId xmlns:a16="http://schemas.microsoft.com/office/drawing/2014/main" id="{EFCBE1A7-603C-40AA-A9F6-EBA541D4C3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6400" y="2381491"/>
            <a:ext cx="914400" cy="914400"/>
          </a:xfrm>
          <a:prstGeom prst="rect">
            <a:avLst/>
          </a:prstGeom>
        </p:spPr>
      </p:pic>
      <p:pic>
        <p:nvPicPr>
          <p:cNvPr id="12" name="Graphic 11" descr="Map compass">
            <a:extLst>
              <a:ext uri="{FF2B5EF4-FFF2-40B4-BE49-F238E27FC236}">
                <a16:creationId xmlns:a16="http://schemas.microsoft.com/office/drawing/2014/main" id="{A1D2D051-6CAC-4944-BED0-1A2751A1C0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70700" y="2381491"/>
            <a:ext cx="914400" cy="914400"/>
          </a:xfrm>
          <a:prstGeom prst="rect">
            <a:avLst/>
          </a:prstGeom>
        </p:spPr>
      </p:pic>
      <p:pic>
        <p:nvPicPr>
          <p:cNvPr id="14" name="Graphic 13" descr="Map with pin">
            <a:extLst>
              <a:ext uri="{FF2B5EF4-FFF2-40B4-BE49-F238E27FC236}">
                <a16:creationId xmlns:a16="http://schemas.microsoft.com/office/drawing/2014/main" id="{D82DA374-44F4-49B4-BB47-73EB9CFFDD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55000" y="2381491"/>
            <a:ext cx="914400" cy="914400"/>
          </a:xfrm>
          <a:prstGeom prst="rect">
            <a:avLst/>
          </a:prstGeom>
        </p:spPr>
      </p:pic>
      <p:pic>
        <p:nvPicPr>
          <p:cNvPr id="16" name="Graphic 15" descr="Marker">
            <a:extLst>
              <a:ext uri="{FF2B5EF4-FFF2-40B4-BE49-F238E27FC236}">
                <a16:creationId xmlns:a16="http://schemas.microsoft.com/office/drawing/2014/main" id="{FC64369C-1DB8-4BE4-80B1-F45A1AEB5E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9300" y="2381491"/>
            <a:ext cx="914400" cy="914400"/>
          </a:xfrm>
          <a:prstGeom prst="rect">
            <a:avLst/>
          </a:prstGeom>
        </p:spPr>
      </p:pic>
      <p:pic>
        <p:nvPicPr>
          <p:cNvPr id="18" name="Graphic 17" descr="Direction">
            <a:extLst>
              <a:ext uri="{FF2B5EF4-FFF2-40B4-BE49-F238E27FC236}">
                <a16:creationId xmlns:a16="http://schemas.microsoft.com/office/drawing/2014/main" id="{33D1EF22-57E2-4A27-B8F7-D8223B113C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3500" y="3943591"/>
            <a:ext cx="914400" cy="914400"/>
          </a:xfrm>
          <a:prstGeom prst="rect">
            <a:avLst/>
          </a:prstGeom>
        </p:spPr>
      </p:pic>
      <p:pic>
        <p:nvPicPr>
          <p:cNvPr id="20" name="Graphic 19" descr="Flag">
            <a:extLst>
              <a:ext uri="{FF2B5EF4-FFF2-40B4-BE49-F238E27FC236}">
                <a16:creationId xmlns:a16="http://schemas.microsoft.com/office/drawing/2014/main" id="{D67B5B6A-F0E3-48AD-B59E-FAE3B9C510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17800" y="3943591"/>
            <a:ext cx="914400" cy="914400"/>
          </a:xfrm>
          <a:prstGeom prst="rect">
            <a:avLst/>
          </a:prstGeom>
        </p:spPr>
      </p:pic>
      <p:pic>
        <p:nvPicPr>
          <p:cNvPr id="22" name="Graphic 21" descr="Sign">
            <a:extLst>
              <a:ext uri="{FF2B5EF4-FFF2-40B4-BE49-F238E27FC236}">
                <a16:creationId xmlns:a16="http://schemas.microsoft.com/office/drawing/2014/main" id="{F06AE8C7-6FB3-4570-811B-761E781B344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02100" y="3943591"/>
            <a:ext cx="914400" cy="914400"/>
          </a:xfrm>
          <a:prstGeom prst="rect">
            <a:avLst/>
          </a:prstGeom>
        </p:spPr>
      </p:pic>
      <p:pic>
        <p:nvPicPr>
          <p:cNvPr id="24" name="Graphic 23" descr="Signpost">
            <a:extLst>
              <a:ext uri="{FF2B5EF4-FFF2-40B4-BE49-F238E27FC236}">
                <a16:creationId xmlns:a16="http://schemas.microsoft.com/office/drawing/2014/main" id="{1B6A138E-A10E-49FA-BB68-5CFD6791F9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86400" y="3943591"/>
            <a:ext cx="914400" cy="914400"/>
          </a:xfrm>
          <a:prstGeom prst="rect">
            <a:avLst/>
          </a:prstGeom>
        </p:spPr>
      </p:pic>
      <p:pic>
        <p:nvPicPr>
          <p:cNvPr id="26" name="Graphic 25" descr="Compass">
            <a:extLst>
              <a:ext uri="{FF2B5EF4-FFF2-40B4-BE49-F238E27FC236}">
                <a16:creationId xmlns:a16="http://schemas.microsoft.com/office/drawing/2014/main" id="{189C9380-BD3F-4472-9983-9695627ABD0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70700" y="3943591"/>
            <a:ext cx="914400" cy="914400"/>
          </a:xfrm>
          <a:prstGeom prst="rect">
            <a:avLst/>
          </a:prstGeom>
        </p:spPr>
      </p:pic>
      <p:pic>
        <p:nvPicPr>
          <p:cNvPr id="28" name="Graphic 27" descr="Pin">
            <a:extLst>
              <a:ext uri="{FF2B5EF4-FFF2-40B4-BE49-F238E27FC236}">
                <a16:creationId xmlns:a16="http://schemas.microsoft.com/office/drawing/2014/main" id="{1CB42BFD-59BE-4378-A6E3-C28DBBB4D64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55000" y="3943591"/>
            <a:ext cx="914400" cy="914400"/>
          </a:xfrm>
          <a:prstGeom prst="rect">
            <a:avLst/>
          </a:prstGeom>
        </p:spPr>
      </p:pic>
      <p:pic>
        <p:nvPicPr>
          <p:cNvPr id="30" name="Graphic 29" descr="Bookmark">
            <a:extLst>
              <a:ext uri="{FF2B5EF4-FFF2-40B4-BE49-F238E27FC236}">
                <a16:creationId xmlns:a16="http://schemas.microsoft.com/office/drawing/2014/main" id="{ABEB4675-BDB0-4215-A692-31C2DD6B14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639300" y="39435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4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303457-3B0D-4571-A15D-7363159395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10640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People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Graphic 5" descr="Man">
            <a:extLst>
              <a:ext uri="{FF2B5EF4-FFF2-40B4-BE49-F238E27FC236}">
                <a16:creationId xmlns:a16="http://schemas.microsoft.com/office/drawing/2014/main" id="{4ED8F9F6-EB21-4790-9AC3-C9AC6184C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367" y="2013922"/>
            <a:ext cx="914400" cy="914400"/>
          </a:xfrm>
          <a:prstGeom prst="rect">
            <a:avLst/>
          </a:prstGeom>
        </p:spPr>
      </p:pic>
      <p:pic>
        <p:nvPicPr>
          <p:cNvPr id="8" name="Graphic 7" descr="Teacher">
            <a:extLst>
              <a:ext uri="{FF2B5EF4-FFF2-40B4-BE49-F238E27FC236}">
                <a16:creationId xmlns:a16="http://schemas.microsoft.com/office/drawing/2014/main" id="{C0A54CEC-ACD6-4421-BD84-E2BF8EBA5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5839" y="3233233"/>
            <a:ext cx="914400" cy="914400"/>
          </a:xfrm>
          <a:prstGeom prst="rect">
            <a:avLst/>
          </a:prstGeom>
        </p:spPr>
      </p:pic>
      <p:pic>
        <p:nvPicPr>
          <p:cNvPr id="10" name="Graphic 9" descr="Woman">
            <a:extLst>
              <a:ext uri="{FF2B5EF4-FFF2-40B4-BE49-F238E27FC236}">
                <a16:creationId xmlns:a16="http://schemas.microsoft.com/office/drawing/2014/main" id="{F3C65804-526D-4D30-8F5A-4609653D2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3985" y="2013922"/>
            <a:ext cx="914400" cy="914400"/>
          </a:xfrm>
          <a:prstGeom prst="rect">
            <a:avLst/>
          </a:prstGeom>
        </p:spPr>
      </p:pic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9A818FDD-979E-457D-8B03-C7EABFE376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3367" y="3233233"/>
            <a:ext cx="914400" cy="914400"/>
          </a:xfrm>
          <a:prstGeom prst="rect">
            <a:avLst/>
          </a:prstGeom>
        </p:spPr>
      </p:pic>
      <p:pic>
        <p:nvPicPr>
          <p:cNvPr id="14" name="Graphic 13" descr="Team">
            <a:extLst>
              <a:ext uri="{FF2B5EF4-FFF2-40B4-BE49-F238E27FC236}">
                <a16:creationId xmlns:a16="http://schemas.microsoft.com/office/drawing/2014/main" id="{5C0B1799-3ED0-499A-AB7D-64097805DD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4603" y="2013922"/>
            <a:ext cx="914400" cy="914400"/>
          </a:xfrm>
          <a:prstGeom prst="rect">
            <a:avLst/>
          </a:prstGeom>
        </p:spPr>
      </p:pic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73E89550-5146-4234-B636-BA623E2F2A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5221" y="2013922"/>
            <a:ext cx="914400" cy="914400"/>
          </a:xfrm>
          <a:prstGeom prst="rect">
            <a:avLst/>
          </a:prstGeom>
        </p:spPr>
      </p:pic>
      <p:pic>
        <p:nvPicPr>
          <p:cNvPr id="18" name="Graphic 17" descr="Group">
            <a:extLst>
              <a:ext uri="{FF2B5EF4-FFF2-40B4-BE49-F238E27FC236}">
                <a16:creationId xmlns:a16="http://schemas.microsoft.com/office/drawing/2014/main" id="{A29BDF65-FB44-4E9F-A7FA-A2227586B6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35839" y="2013922"/>
            <a:ext cx="914400" cy="914400"/>
          </a:xfrm>
          <a:prstGeom prst="rect">
            <a:avLst/>
          </a:prstGeom>
        </p:spPr>
      </p:pic>
      <p:pic>
        <p:nvPicPr>
          <p:cNvPr id="20" name="Graphic 19" descr="Children">
            <a:extLst>
              <a:ext uri="{FF2B5EF4-FFF2-40B4-BE49-F238E27FC236}">
                <a16:creationId xmlns:a16="http://schemas.microsoft.com/office/drawing/2014/main" id="{2E6605F6-FFC4-45A4-A9DA-7BFA46C428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76457" y="2013922"/>
            <a:ext cx="914400" cy="914400"/>
          </a:xfrm>
          <a:prstGeom prst="rect">
            <a:avLst/>
          </a:prstGeom>
        </p:spPr>
      </p:pic>
      <p:pic>
        <p:nvPicPr>
          <p:cNvPr id="22" name="Graphic 21" descr="Man and Woman">
            <a:extLst>
              <a:ext uri="{FF2B5EF4-FFF2-40B4-BE49-F238E27FC236}">
                <a16:creationId xmlns:a16="http://schemas.microsoft.com/office/drawing/2014/main" id="{21FC60BA-366D-4E0C-9B5E-13E101EA5D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17075" y="2013922"/>
            <a:ext cx="914400" cy="914400"/>
          </a:xfrm>
          <a:prstGeom prst="rect">
            <a:avLst/>
          </a:prstGeom>
        </p:spPr>
      </p:pic>
      <p:pic>
        <p:nvPicPr>
          <p:cNvPr id="24" name="Graphic 23" descr="Two Women">
            <a:extLst>
              <a:ext uri="{FF2B5EF4-FFF2-40B4-BE49-F238E27FC236}">
                <a16:creationId xmlns:a16="http://schemas.microsoft.com/office/drawing/2014/main" id="{4945C33C-A72B-46A3-A1DE-122E29F7A7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57696" y="2013922"/>
            <a:ext cx="914400" cy="914400"/>
          </a:xfrm>
          <a:prstGeom prst="rect">
            <a:avLst/>
          </a:prstGeom>
        </p:spPr>
      </p:pic>
      <p:pic>
        <p:nvPicPr>
          <p:cNvPr id="26" name="Graphic 25" descr="Two Men">
            <a:extLst>
              <a:ext uri="{FF2B5EF4-FFF2-40B4-BE49-F238E27FC236}">
                <a16:creationId xmlns:a16="http://schemas.microsoft.com/office/drawing/2014/main" id="{F098697B-09B7-4FE3-8178-4A203D7F51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7075" y="3233233"/>
            <a:ext cx="914400" cy="914400"/>
          </a:xfrm>
          <a:prstGeom prst="rect">
            <a:avLst/>
          </a:prstGeom>
        </p:spPr>
      </p:pic>
      <p:pic>
        <p:nvPicPr>
          <p:cNvPr id="28" name="Graphic 27" descr="Family with boy">
            <a:extLst>
              <a:ext uri="{FF2B5EF4-FFF2-40B4-BE49-F238E27FC236}">
                <a16:creationId xmlns:a16="http://schemas.microsoft.com/office/drawing/2014/main" id="{A08CA698-0335-42D2-8471-C993480143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57696" y="3233233"/>
            <a:ext cx="914400" cy="914400"/>
          </a:xfrm>
          <a:prstGeom prst="rect">
            <a:avLst/>
          </a:prstGeom>
        </p:spPr>
      </p:pic>
      <p:pic>
        <p:nvPicPr>
          <p:cNvPr id="30" name="Graphic 29" descr="Family with girl">
            <a:extLst>
              <a:ext uri="{FF2B5EF4-FFF2-40B4-BE49-F238E27FC236}">
                <a16:creationId xmlns:a16="http://schemas.microsoft.com/office/drawing/2014/main" id="{2FA7F46C-0447-4D21-9E45-50253BB2219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73367" y="4459941"/>
            <a:ext cx="914400" cy="914400"/>
          </a:xfrm>
          <a:prstGeom prst="rect">
            <a:avLst/>
          </a:prstGeom>
        </p:spPr>
      </p:pic>
      <p:pic>
        <p:nvPicPr>
          <p:cNvPr id="32" name="Graphic 31" descr="Parent and Baby">
            <a:extLst>
              <a:ext uri="{FF2B5EF4-FFF2-40B4-BE49-F238E27FC236}">
                <a16:creationId xmlns:a16="http://schemas.microsoft.com/office/drawing/2014/main" id="{0B8F6866-D8EF-4774-AD00-187CE78DD9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13985" y="4459941"/>
            <a:ext cx="914400" cy="914400"/>
          </a:xfrm>
          <a:prstGeom prst="rect">
            <a:avLst/>
          </a:prstGeom>
        </p:spPr>
      </p:pic>
      <p:pic>
        <p:nvPicPr>
          <p:cNvPr id="34" name="Graphic 33" descr="Family with two children">
            <a:extLst>
              <a:ext uri="{FF2B5EF4-FFF2-40B4-BE49-F238E27FC236}">
                <a16:creationId xmlns:a16="http://schemas.microsoft.com/office/drawing/2014/main" id="{C0C1B63C-C077-48ED-8F1C-2DF17225338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54603" y="4459941"/>
            <a:ext cx="914400" cy="914400"/>
          </a:xfrm>
          <a:prstGeom prst="rect">
            <a:avLst/>
          </a:prstGeom>
        </p:spPr>
      </p:pic>
      <p:pic>
        <p:nvPicPr>
          <p:cNvPr id="36" name="Graphic 35" descr="Baby">
            <a:extLst>
              <a:ext uri="{FF2B5EF4-FFF2-40B4-BE49-F238E27FC236}">
                <a16:creationId xmlns:a16="http://schemas.microsoft.com/office/drawing/2014/main" id="{EF633043-BB97-4595-A019-59F8CA6C0CF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95221" y="4459941"/>
            <a:ext cx="914400" cy="914400"/>
          </a:xfrm>
          <a:prstGeom prst="rect">
            <a:avLst/>
          </a:prstGeom>
        </p:spPr>
      </p:pic>
      <p:pic>
        <p:nvPicPr>
          <p:cNvPr id="38" name="Graphic 37" descr="Baby Crawling">
            <a:extLst>
              <a:ext uri="{FF2B5EF4-FFF2-40B4-BE49-F238E27FC236}">
                <a16:creationId xmlns:a16="http://schemas.microsoft.com/office/drawing/2014/main" id="{2085E806-92E8-4355-BCDB-A8C86116856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235839" y="4459941"/>
            <a:ext cx="914400" cy="914400"/>
          </a:xfrm>
          <a:prstGeom prst="rect">
            <a:avLst/>
          </a:prstGeom>
        </p:spPr>
      </p:pic>
      <p:pic>
        <p:nvPicPr>
          <p:cNvPr id="40" name="Graphic 39" descr="Diaper change">
            <a:extLst>
              <a:ext uri="{FF2B5EF4-FFF2-40B4-BE49-F238E27FC236}">
                <a16:creationId xmlns:a16="http://schemas.microsoft.com/office/drawing/2014/main" id="{6A209497-1249-46A8-BF0E-896BED7F77D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76457" y="4459941"/>
            <a:ext cx="914400" cy="914400"/>
          </a:xfrm>
          <a:prstGeom prst="rect">
            <a:avLst/>
          </a:prstGeom>
        </p:spPr>
      </p:pic>
      <p:pic>
        <p:nvPicPr>
          <p:cNvPr id="42" name="Graphic 41" descr="Crawl">
            <a:extLst>
              <a:ext uri="{FF2B5EF4-FFF2-40B4-BE49-F238E27FC236}">
                <a16:creationId xmlns:a16="http://schemas.microsoft.com/office/drawing/2014/main" id="{42EA40A0-BC82-4CD6-8485-7052E3E87B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917075" y="4459941"/>
            <a:ext cx="914400" cy="914400"/>
          </a:xfrm>
          <a:prstGeom prst="rect">
            <a:avLst/>
          </a:prstGeom>
        </p:spPr>
      </p:pic>
      <p:pic>
        <p:nvPicPr>
          <p:cNvPr id="44" name="Graphic 43" descr="Walk">
            <a:extLst>
              <a:ext uri="{FF2B5EF4-FFF2-40B4-BE49-F238E27FC236}">
                <a16:creationId xmlns:a16="http://schemas.microsoft.com/office/drawing/2014/main" id="{010D39E5-4A05-43EF-9E28-5922690ED3A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554603" y="3233233"/>
            <a:ext cx="914400" cy="914400"/>
          </a:xfrm>
          <a:prstGeom prst="rect">
            <a:avLst/>
          </a:prstGeom>
        </p:spPr>
      </p:pic>
      <p:pic>
        <p:nvPicPr>
          <p:cNvPr id="46" name="Graphic 45" descr="Run">
            <a:extLst>
              <a:ext uri="{FF2B5EF4-FFF2-40B4-BE49-F238E27FC236}">
                <a16:creationId xmlns:a16="http://schemas.microsoft.com/office/drawing/2014/main" id="{B861F992-0930-4BE8-952B-0E1571A2E2A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895221" y="3233233"/>
            <a:ext cx="914400" cy="914400"/>
          </a:xfrm>
          <a:prstGeom prst="rect">
            <a:avLst/>
          </a:prstGeom>
        </p:spPr>
      </p:pic>
      <p:pic>
        <p:nvPicPr>
          <p:cNvPr id="48" name="Graphic 47" descr="Person with Cane">
            <a:extLst>
              <a:ext uri="{FF2B5EF4-FFF2-40B4-BE49-F238E27FC236}">
                <a16:creationId xmlns:a16="http://schemas.microsoft.com/office/drawing/2014/main" id="{797659CB-4265-494D-B7AD-90D9251A2BC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213985" y="3233233"/>
            <a:ext cx="914400" cy="914400"/>
          </a:xfrm>
          <a:prstGeom prst="rect">
            <a:avLst/>
          </a:prstGeom>
        </p:spPr>
      </p:pic>
      <p:pic>
        <p:nvPicPr>
          <p:cNvPr id="50" name="Graphic 49" descr="Person in wheelchair">
            <a:extLst>
              <a:ext uri="{FF2B5EF4-FFF2-40B4-BE49-F238E27FC236}">
                <a16:creationId xmlns:a16="http://schemas.microsoft.com/office/drawing/2014/main" id="{7C2219AE-35FC-4AE3-A8A8-E32C45D3E87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57696" y="4459941"/>
            <a:ext cx="914400" cy="914400"/>
          </a:xfrm>
          <a:prstGeom prst="rect">
            <a:avLst/>
          </a:prstGeom>
        </p:spPr>
      </p:pic>
      <p:pic>
        <p:nvPicPr>
          <p:cNvPr id="52" name="Graphic 51" descr="Lecturer">
            <a:extLst>
              <a:ext uri="{FF2B5EF4-FFF2-40B4-BE49-F238E27FC236}">
                <a16:creationId xmlns:a16="http://schemas.microsoft.com/office/drawing/2014/main" id="{F5286778-509D-4184-90F9-4CCCB88111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576457" y="32332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8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D711-B2DA-400C-8041-A110CBDC47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Vehicles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Car">
            <a:extLst>
              <a:ext uri="{FF2B5EF4-FFF2-40B4-BE49-F238E27FC236}">
                <a16:creationId xmlns:a16="http://schemas.microsoft.com/office/drawing/2014/main" id="{59AC17A8-484A-463F-A257-03683574E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50" y="2184722"/>
            <a:ext cx="914400" cy="914400"/>
          </a:xfrm>
          <a:prstGeom prst="rect">
            <a:avLst/>
          </a:prstGeom>
        </p:spPr>
      </p:pic>
      <p:pic>
        <p:nvPicPr>
          <p:cNvPr id="6" name="Graphic 5" descr="Truck">
            <a:extLst>
              <a:ext uri="{FF2B5EF4-FFF2-40B4-BE49-F238E27FC236}">
                <a16:creationId xmlns:a16="http://schemas.microsoft.com/office/drawing/2014/main" id="{1E35C0A7-0661-421B-A1EE-9D6D18106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400" y="2184722"/>
            <a:ext cx="914400" cy="914400"/>
          </a:xfrm>
          <a:prstGeom prst="rect">
            <a:avLst/>
          </a:prstGeom>
        </p:spPr>
      </p:pic>
      <p:pic>
        <p:nvPicPr>
          <p:cNvPr id="8" name="Graphic 7" descr="Motorcycle">
            <a:extLst>
              <a:ext uri="{FF2B5EF4-FFF2-40B4-BE49-F238E27FC236}">
                <a16:creationId xmlns:a16="http://schemas.microsoft.com/office/drawing/2014/main" id="{CB419DBD-0682-454F-BCA0-038B0840B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6850" y="2184722"/>
            <a:ext cx="914400" cy="914400"/>
          </a:xfrm>
          <a:prstGeom prst="rect">
            <a:avLst/>
          </a:prstGeom>
        </p:spPr>
      </p:pic>
      <p:pic>
        <p:nvPicPr>
          <p:cNvPr id="10" name="Graphic 9" descr="Bus">
            <a:extLst>
              <a:ext uri="{FF2B5EF4-FFF2-40B4-BE49-F238E27FC236}">
                <a16:creationId xmlns:a16="http://schemas.microsoft.com/office/drawing/2014/main" id="{657466EB-A4AF-4872-B4D5-301BA2C17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8300" y="2184722"/>
            <a:ext cx="914400" cy="914400"/>
          </a:xfrm>
          <a:prstGeom prst="rect">
            <a:avLst/>
          </a:prstGeom>
        </p:spPr>
      </p:pic>
      <p:pic>
        <p:nvPicPr>
          <p:cNvPr id="12" name="Graphic 11" descr="Taxi">
            <a:extLst>
              <a:ext uri="{FF2B5EF4-FFF2-40B4-BE49-F238E27FC236}">
                <a16:creationId xmlns:a16="http://schemas.microsoft.com/office/drawing/2014/main" id="{D7475C1D-6803-4474-B16A-B45D47692E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89750" y="2184722"/>
            <a:ext cx="914400" cy="914400"/>
          </a:xfrm>
          <a:prstGeom prst="rect">
            <a:avLst/>
          </a:prstGeom>
        </p:spPr>
      </p:pic>
      <p:pic>
        <p:nvPicPr>
          <p:cNvPr id="14" name="Graphic 13" descr="Train">
            <a:extLst>
              <a:ext uri="{FF2B5EF4-FFF2-40B4-BE49-F238E27FC236}">
                <a16:creationId xmlns:a16="http://schemas.microsoft.com/office/drawing/2014/main" id="{4EEF2722-8B72-4552-8E37-12C95CFDB4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1200" y="2184722"/>
            <a:ext cx="914400" cy="914400"/>
          </a:xfrm>
          <a:prstGeom prst="rect">
            <a:avLst/>
          </a:prstGeom>
        </p:spPr>
      </p:pic>
      <p:pic>
        <p:nvPicPr>
          <p:cNvPr id="16" name="Graphic 15" descr="Streetcar">
            <a:extLst>
              <a:ext uri="{FF2B5EF4-FFF2-40B4-BE49-F238E27FC236}">
                <a16:creationId xmlns:a16="http://schemas.microsoft.com/office/drawing/2014/main" id="{1DDEDB5D-0625-427A-ACD5-3AB370D008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72650" y="2184722"/>
            <a:ext cx="914400" cy="914400"/>
          </a:xfrm>
          <a:prstGeom prst="rect">
            <a:avLst/>
          </a:prstGeom>
        </p:spPr>
      </p:pic>
      <p:pic>
        <p:nvPicPr>
          <p:cNvPr id="18" name="Graphic 17" descr="Airplane">
            <a:extLst>
              <a:ext uri="{FF2B5EF4-FFF2-40B4-BE49-F238E27FC236}">
                <a16:creationId xmlns:a16="http://schemas.microsoft.com/office/drawing/2014/main" id="{C6C80D5F-CCA1-475A-AA26-BB03B0B918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3950" y="3923034"/>
            <a:ext cx="914400" cy="914400"/>
          </a:xfrm>
          <a:prstGeom prst="rect">
            <a:avLst/>
          </a:prstGeom>
        </p:spPr>
      </p:pic>
      <p:pic>
        <p:nvPicPr>
          <p:cNvPr id="20" name="Graphic 19" descr="Dump truck">
            <a:extLst>
              <a:ext uri="{FF2B5EF4-FFF2-40B4-BE49-F238E27FC236}">
                <a16:creationId xmlns:a16="http://schemas.microsoft.com/office/drawing/2014/main" id="{89704B37-4F94-4434-8EE7-4111224168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65400" y="3923034"/>
            <a:ext cx="914400" cy="914400"/>
          </a:xfrm>
          <a:prstGeom prst="rect">
            <a:avLst/>
          </a:prstGeom>
        </p:spPr>
      </p:pic>
      <p:pic>
        <p:nvPicPr>
          <p:cNvPr id="22" name="Graphic 21" descr="Bulldozer">
            <a:extLst>
              <a:ext uri="{FF2B5EF4-FFF2-40B4-BE49-F238E27FC236}">
                <a16:creationId xmlns:a16="http://schemas.microsoft.com/office/drawing/2014/main" id="{E515DCE6-5C24-4E92-9709-7CC66EB075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06850" y="3923034"/>
            <a:ext cx="914400" cy="914400"/>
          </a:xfrm>
          <a:prstGeom prst="rect">
            <a:avLst/>
          </a:prstGeom>
        </p:spPr>
      </p:pic>
      <p:pic>
        <p:nvPicPr>
          <p:cNvPr id="24" name="Graphic 23" descr="Cement truck">
            <a:extLst>
              <a:ext uri="{FF2B5EF4-FFF2-40B4-BE49-F238E27FC236}">
                <a16:creationId xmlns:a16="http://schemas.microsoft.com/office/drawing/2014/main" id="{88634B57-36CA-4309-AA53-D4E7B0078F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48300" y="3923034"/>
            <a:ext cx="914400" cy="914400"/>
          </a:xfrm>
          <a:prstGeom prst="rect">
            <a:avLst/>
          </a:prstGeom>
        </p:spPr>
      </p:pic>
      <p:pic>
        <p:nvPicPr>
          <p:cNvPr id="26" name="Graphic 25" descr="Excavator">
            <a:extLst>
              <a:ext uri="{FF2B5EF4-FFF2-40B4-BE49-F238E27FC236}">
                <a16:creationId xmlns:a16="http://schemas.microsoft.com/office/drawing/2014/main" id="{7E65DC0F-9BE5-487F-9EE8-6F61532A53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89750" y="3923034"/>
            <a:ext cx="914400" cy="914400"/>
          </a:xfrm>
          <a:prstGeom prst="rect">
            <a:avLst/>
          </a:prstGeom>
        </p:spPr>
      </p:pic>
      <p:pic>
        <p:nvPicPr>
          <p:cNvPr id="28" name="Graphic 27" descr="Tractor">
            <a:extLst>
              <a:ext uri="{FF2B5EF4-FFF2-40B4-BE49-F238E27FC236}">
                <a16:creationId xmlns:a16="http://schemas.microsoft.com/office/drawing/2014/main" id="{C3C0701E-AFB9-4D1A-AC1B-694BDB75C0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331200" y="3923034"/>
            <a:ext cx="914400" cy="914400"/>
          </a:xfrm>
          <a:prstGeom prst="rect">
            <a:avLst/>
          </a:prstGeom>
        </p:spPr>
      </p:pic>
      <p:pic>
        <p:nvPicPr>
          <p:cNvPr id="30" name="Graphic 29" descr="Rocket">
            <a:extLst>
              <a:ext uri="{FF2B5EF4-FFF2-40B4-BE49-F238E27FC236}">
                <a16:creationId xmlns:a16="http://schemas.microsoft.com/office/drawing/2014/main" id="{A5A8BCF1-4C37-488B-B8D4-0CD1B255253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772650" y="39230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82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C8D5-5305-48A3-8C92-C762F73E89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Buildings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City">
            <a:extLst>
              <a:ext uri="{FF2B5EF4-FFF2-40B4-BE49-F238E27FC236}">
                <a16:creationId xmlns:a16="http://schemas.microsoft.com/office/drawing/2014/main" id="{397534C9-9D18-4CE1-96EE-A13A4B8C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5143" y="2231020"/>
            <a:ext cx="914400" cy="914400"/>
          </a:xfrm>
          <a:prstGeom prst="rect">
            <a:avLst/>
          </a:prstGeom>
        </p:spPr>
      </p:pic>
      <p:pic>
        <p:nvPicPr>
          <p:cNvPr id="6" name="Graphic 5" descr="Building">
            <a:extLst>
              <a:ext uri="{FF2B5EF4-FFF2-40B4-BE49-F238E27FC236}">
                <a16:creationId xmlns:a16="http://schemas.microsoft.com/office/drawing/2014/main" id="{E965C83B-C379-4E4D-BB3F-8EEB735ED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9805" y="2231020"/>
            <a:ext cx="914400" cy="914400"/>
          </a:xfrm>
          <a:prstGeom prst="rect">
            <a:avLst/>
          </a:prstGeom>
        </p:spPr>
      </p:pic>
      <p:pic>
        <p:nvPicPr>
          <p:cNvPr id="8" name="Graphic 7" descr="Factory">
            <a:extLst>
              <a:ext uri="{FF2B5EF4-FFF2-40B4-BE49-F238E27FC236}">
                <a16:creationId xmlns:a16="http://schemas.microsoft.com/office/drawing/2014/main" id="{76E2CD5F-A284-4944-AE0F-0E237DE9F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4467" y="2231020"/>
            <a:ext cx="914400" cy="914400"/>
          </a:xfrm>
          <a:prstGeom prst="rect">
            <a:avLst/>
          </a:prstGeom>
        </p:spPr>
      </p:pic>
      <p:pic>
        <p:nvPicPr>
          <p:cNvPr id="10" name="Graphic 9" descr="Home">
            <a:extLst>
              <a:ext uri="{FF2B5EF4-FFF2-40B4-BE49-F238E27FC236}">
                <a16:creationId xmlns:a16="http://schemas.microsoft.com/office/drawing/2014/main" id="{D65B694A-6FF9-4F51-8D0F-C5A2C11C9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9129" y="2231020"/>
            <a:ext cx="914400" cy="914400"/>
          </a:xfrm>
          <a:prstGeom prst="rect">
            <a:avLst/>
          </a:prstGeom>
        </p:spPr>
      </p:pic>
      <p:pic>
        <p:nvPicPr>
          <p:cNvPr id="12" name="Graphic 11" descr="House">
            <a:extLst>
              <a:ext uri="{FF2B5EF4-FFF2-40B4-BE49-F238E27FC236}">
                <a16:creationId xmlns:a16="http://schemas.microsoft.com/office/drawing/2014/main" id="{7BBD9CC2-B05C-4C59-A219-03AE3874C1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91" y="2231020"/>
            <a:ext cx="914400" cy="914400"/>
          </a:xfrm>
          <a:prstGeom prst="rect">
            <a:avLst/>
          </a:prstGeom>
        </p:spPr>
      </p:pic>
      <p:pic>
        <p:nvPicPr>
          <p:cNvPr id="14" name="Graphic 13" descr="Bank">
            <a:extLst>
              <a:ext uri="{FF2B5EF4-FFF2-40B4-BE49-F238E27FC236}">
                <a16:creationId xmlns:a16="http://schemas.microsoft.com/office/drawing/2014/main" id="{CE89223E-E740-4396-A7D9-EE41FB9BA4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88455" y="2231020"/>
            <a:ext cx="914400" cy="914400"/>
          </a:xfrm>
          <a:prstGeom prst="rect">
            <a:avLst/>
          </a:prstGeom>
        </p:spPr>
      </p:pic>
      <p:pic>
        <p:nvPicPr>
          <p:cNvPr id="16" name="Graphic 15" descr="Court">
            <a:extLst>
              <a:ext uri="{FF2B5EF4-FFF2-40B4-BE49-F238E27FC236}">
                <a16:creationId xmlns:a16="http://schemas.microsoft.com/office/drawing/2014/main" id="{98E9F47A-3159-48C3-8DA9-70C769225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15143" y="3793120"/>
            <a:ext cx="914400" cy="914400"/>
          </a:xfrm>
          <a:prstGeom prst="rect">
            <a:avLst/>
          </a:prstGeom>
        </p:spPr>
      </p:pic>
      <p:pic>
        <p:nvPicPr>
          <p:cNvPr id="18" name="Graphic 17" descr="Store">
            <a:extLst>
              <a:ext uri="{FF2B5EF4-FFF2-40B4-BE49-F238E27FC236}">
                <a16:creationId xmlns:a16="http://schemas.microsoft.com/office/drawing/2014/main" id="{AC94C397-7148-4D08-8041-AD023117DD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9805" y="3793120"/>
            <a:ext cx="914400" cy="914400"/>
          </a:xfrm>
          <a:prstGeom prst="rect">
            <a:avLst/>
          </a:prstGeom>
        </p:spPr>
      </p:pic>
      <p:pic>
        <p:nvPicPr>
          <p:cNvPr id="20" name="Graphic 19" descr="Schoolhouse">
            <a:extLst>
              <a:ext uri="{FF2B5EF4-FFF2-40B4-BE49-F238E27FC236}">
                <a16:creationId xmlns:a16="http://schemas.microsoft.com/office/drawing/2014/main" id="{6DC875D1-063C-4350-8967-8CD10E2C87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84467" y="3793120"/>
            <a:ext cx="914400" cy="914400"/>
          </a:xfrm>
          <a:prstGeom prst="rect">
            <a:avLst/>
          </a:prstGeom>
        </p:spPr>
      </p:pic>
      <p:pic>
        <p:nvPicPr>
          <p:cNvPr id="22" name="Graphic 21" descr="Barn">
            <a:extLst>
              <a:ext uri="{FF2B5EF4-FFF2-40B4-BE49-F238E27FC236}">
                <a16:creationId xmlns:a16="http://schemas.microsoft.com/office/drawing/2014/main" id="{AF68DE07-8D90-46A4-BB2B-75635B9C0B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19129" y="3793120"/>
            <a:ext cx="914400" cy="914400"/>
          </a:xfrm>
          <a:prstGeom prst="rect">
            <a:avLst/>
          </a:prstGeom>
        </p:spPr>
      </p:pic>
      <p:pic>
        <p:nvPicPr>
          <p:cNvPr id="24" name="Graphic 23" descr="Silo">
            <a:extLst>
              <a:ext uri="{FF2B5EF4-FFF2-40B4-BE49-F238E27FC236}">
                <a16:creationId xmlns:a16="http://schemas.microsoft.com/office/drawing/2014/main" id="{191B5679-3D56-4F35-B67E-7EC2EA7F482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53791" y="3793120"/>
            <a:ext cx="914400" cy="914400"/>
          </a:xfrm>
          <a:prstGeom prst="rect">
            <a:avLst/>
          </a:prstGeom>
        </p:spPr>
      </p:pic>
      <p:pic>
        <p:nvPicPr>
          <p:cNvPr id="26" name="Graphic 25" descr="Windmill">
            <a:extLst>
              <a:ext uri="{FF2B5EF4-FFF2-40B4-BE49-F238E27FC236}">
                <a16:creationId xmlns:a16="http://schemas.microsoft.com/office/drawing/2014/main" id="{9F37E827-3323-4A94-B715-C2BDDC02892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88455" y="37931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7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992E-C626-4031-83A6-C1B247500A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Sports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Baseball">
            <a:extLst>
              <a:ext uri="{FF2B5EF4-FFF2-40B4-BE49-F238E27FC236}">
                <a16:creationId xmlns:a16="http://schemas.microsoft.com/office/drawing/2014/main" id="{9E7612E6-18C6-4131-AF33-5691103C1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952" y="4081661"/>
            <a:ext cx="914400" cy="914400"/>
          </a:xfrm>
          <a:prstGeom prst="rect">
            <a:avLst/>
          </a:prstGeom>
        </p:spPr>
      </p:pic>
      <p:pic>
        <p:nvPicPr>
          <p:cNvPr id="6" name="Graphic 5" descr="Bike">
            <a:extLst>
              <a:ext uri="{FF2B5EF4-FFF2-40B4-BE49-F238E27FC236}">
                <a16:creationId xmlns:a16="http://schemas.microsoft.com/office/drawing/2014/main" id="{42E4A7B0-6696-4605-ADB0-437DAF844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9753" y="4081661"/>
            <a:ext cx="914400" cy="914400"/>
          </a:xfrm>
          <a:prstGeom prst="rect">
            <a:avLst/>
          </a:prstGeom>
        </p:spPr>
      </p:pic>
      <p:pic>
        <p:nvPicPr>
          <p:cNvPr id="8" name="Graphic 7" descr="Cricket">
            <a:extLst>
              <a:ext uri="{FF2B5EF4-FFF2-40B4-BE49-F238E27FC236}">
                <a16:creationId xmlns:a16="http://schemas.microsoft.com/office/drawing/2014/main" id="{B4F3C863-3CD1-4F87-8106-CB23046EB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1554" y="4081661"/>
            <a:ext cx="914400" cy="914400"/>
          </a:xfrm>
          <a:prstGeom prst="rect">
            <a:avLst/>
          </a:prstGeom>
        </p:spPr>
      </p:pic>
      <p:pic>
        <p:nvPicPr>
          <p:cNvPr id="10" name="Graphic 9" descr="Cross country skiing">
            <a:extLst>
              <a:ext uri="{FF2B5EF4-FFF2-40B4-BE49-F238E27FC236}">
                <a16:creationId xmlns:a16="http://schemas.microsoft.com/office/drawing/2014/main" id="{61B91B5B-3879-4FCC-8A55-9538FF038A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3355" y="4081661"/>
            <a:ext cx="914400" cy="914400"/>
          </a:xfrm>
          <a:prstGeom prst="rect">
            <a:avLst/>
          </a:prstGeom>
        </p:spPr>
      </p:pic>
      <p:pic>
        <p:nvPicPr>
          <p:cNvPr id="12" name="Graphic 11" descr="Downhill skiing">
            <a:extLst>
              <a:ext uri="{FF2B5EF4-FFF2-40B4-BE49-F238E27FC236}">
                <a16:creationId xmlns:a16="http://schemas.microsoft.com/office/drawing/2014/main" id="{F4BF07D0-BB58-4418-8F7F-1ECCA10F67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5156" y="4081661"/>
            <a:ext cx="914400" cy="914400"/>
          </a:xfrm>
          <a:prstGeom prst="rect">
            <a:avLst/>
          </a:prstGeom>
        </p:spPr>
      </p:pic>
      <p:pic>
        <p:nvPicPr>
          <p:cNvPr id="14" name="Graphic 13" descr="Golf">
            <a:extLst>
              <a:ext uri="{FF2B5EF4-FFF2-40B4-BE49-F238E27FC236}">
                <a16:creationId xmlns:a16="http://schemas.microsoft.com/office/drawing/2014/main" id="{166526CE-D605-4590-B66A-278504B75D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46957" y="4081661"/>
            <a:ext cx="914400" cy="914400"/>
          </a:xfrm>
          <a:prstGeom prst="rect">
            <a:avLst/>
          </a:prstGeom>
        </p:spPr>
      </p:pic>
      <p:pic>
        <p:nvPicPr>
          <p:cNvPr id="16" name="Graphic 15" descr="Ice hockey">
            <a:extLst>
              <a:ext uri="{FF2B5EF4-FFF2-40B4-BE49-F238E27FC236}">
                <a16:creationId xmlns:a16="http://schemas.microsoft.com/office/drawing/2014/main" id="{E5B24FD7-A6F5-4FF1-9BF5-18CFD50805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18760" y="4081661"/>
            <a:ext cx="914400" cy="914400"/>
          </a:xfrm>
          <a:prstGeom prst="rect">
            <a:avLst/>
          </a:prstGeom>
        </p:spPr>
      </p:pic>
      <p:pic>
        <p:nvPicPr>
          <p:cNvPr id="18" name="Graphic 17" descr="Tennis">
            <a:extLst>
              <a:ext uri="{FF2B5EF4-FFF2-40B4-BE49-F238E27FC236}">
                <a16:creationId xmlns:a16="http://schemas.microsoft.com/office/drawing/2014/main" id="{E82FAAB6-0AE7-41BB-AD40-6165A0F3EF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7952" y="5161785"/>
            <a:ext cx="914400" cy="914400"/>
          </a:xfrm>
          <a:prstGeom prst="rect">
            <a:avLst/>
          </a:prstGeom>
        </p:spPr>
      </p:pic>
      <p:pic>
        <p:nvPicPr>
          <p:cNvPr id="20" name="Graphic 19" descr="Skating">
            <a:extLst>
              <a:ext uri="{FF2B5EF4-FFF2-40B4-BE49-F238E27FC236}">
                <a16:creationId xmlns:a16="http://schemas.microsoft.com/office/drawing/2014/main" id="{21774195-5073-4949-B58A-F583F7332E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59753" y="5161785"/>
            <a:ext cx="914400" cy="914400"/>
          </a:xfrm>
          <a:prstGeom prst="rect">
            <a:avLst/>
          </a:prstGeom>
        </p:spPr>
      </p:pic>
      <p:pic>
        <p:nvPicPr>
          <p:cNvPr id="22" name="Graphic 21" descr="Snowshoeing">
            <a:extLst>
              <a:ext uri="{FF2B5EF4-FFF2-40B4-BE49-F238E27FC236}">
                <a16:creationId xmlns:a16="http://schemas.microsoft.com/office/drawing/2014/main" id="{132DA2BD-73EB-4932-A824-9B3B29F24B2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31554" y="5161785"/>
            <a:ext cx="914400" cy="914400"/>
          </a:xfrm>
          <a:prstGeom prst="rect">
            <a:avLst/>
          </a:prstGeom>
        </p:spPr>
      </p:pic>
      <p:pic>
        <p:nvPicPr>
          <p:cNvPr id="24" name="Graphic 23" descr="Dive">
            <a:extLst>
              <a:ext uri="{FF2B5EF4-FFF2-40B4-BE49-F238E27FC236}">
                <a16:creationId xmlns:a16="http://schemas.microsoft.com/office/drawing/2014/main" id="{03A225CA-070A-49EF-9229-A97360B659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3355" y="5161785"/>
            <a:ext cx="914400" cy="914400"/>
          </a:xfrm>
          <a:prstGeom prst="rect">
            <a:avLst/>
          </a:prstGeom>
        </p:spPr>
      </p:pic>
      <p:pic>
        <p:nvPicPr>
          <p:cNvPr id="26" name="Graphic 25" descr="Scuba dive">
            <a:extLst>
              <a:ext uri="{FF2B5EF4-FFF2-40B4-BE49-F238E27FC236}">
                <a16:creationId xmlns:a16="http://schemas.microsoft.com/office/drawing/2014/main" id="{58762F94-3840-4F08-96E2-F710022E952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75156" y="5161785"/>
            <a:ext cx="914400" cy="914400"/>
          </a:xfrm>
          <a:prstGeom prst="rect">
            <a:avLst/>
          </a:prstGeom>
        </p:spPr>
      </p:pic>
      <p:pic>
        <p:nvPicPr>
          <p:cNvPr id="28" name="Graphic 27" descr="Swim">
            <a:extLst>
              <a:ext uri="{FF2B5EF4-FFF2-40B4-BE49-F238E27FC236}">
                <a16:creationId xmlns:a16="http://schemas.microsoft.com/office/drawing/2014/main" id="{023E2654-F22E-46E6-8E2C-88485C1BDC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346957" y="5161785"/>
            <a:ext cx="914400" cy="914400"/>
          </a:xfrm>
          <a:prstGeom prst="rect">
            <a:avLst/>
          </a:prstGeom>
        </p:spPr>
      </p:pic>
      <p:pic>
        <p:nvPicPr>
          <p:cNvPr id="30" name="Graphic 29" descr="Baseball bat and ball">
            <a:extLst>
              <a:ext uri="{FF2B5EF4-FFF2-40B4-BE49-F238E27FC236}">
                <a16:creationId xmlns:a16="http://schemas.microsoft.com/office/drawing/2014/main" id="{AF7AE06E-DB8C-4BF2-B561-160B8B67F6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718760" y="5161785"/>
            <a:ext cx="914400" cy="914400"/>
          </a:xfrm>
          <a:prstGeom prst="rect">
            <a:avLst/>
          </a:prstGeom>
        </p:spPr>
      </p:pic>
      <p:pic>
        <p:nvPicPr>
          <p:cNvPr id="32" name="Graphic 31" descr="Cricket bat and ball">
            <a:extLst>
              <a:ext uri="{FF2B5EF4-FFF2-40B4-BE49-F238E27FC236}">
                <a16:creationId xmlns:a16="http://schemas.microsoft.com/office/drawing/2014/main" id="{4414234A-CA32-4A61-AB44-30F51F2909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18760" y="1814331"/>
            <a:ext cx="914400" cy="914400"/>
          </a:xfrm>
          <a:prstGeom prst="rect">
            <a:avLst/>
          </a:prstGeom>
        </p:spPr>
      </p:pic>
      <p:pic>
        <p:nvPicPr>
          <p:cNvPr id="34" name="Graphic 33" descr="Dumbbell">
            <a:extLst>
              <a:ext uri="{FF2B5EF4-FFF2-40B4-BE49-F238E27FC236}">
                <a16:creationId xmlns:a16="http://schemas.microsoft.com/office/drawing/2014/main" id="{A60773BE-8CED-401D-A7E0-2B0556EC893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87952" y="2924716"/>
            <a:ext cx="914400" cy="914400"/>
          </a:xfrm>
          <a:prstGeom prst="rect">
            <a:avLst/>
          </a:prstGeom>
        </p:spPr>
      </p:pic>
      <p:pic>
        <p:nvPicPr>
          <p:cNvPr id="36" name="Graphic 35" descr="Basketball">
            <a:extLst>
              <a:ext uri="{FF2B5EF4-FFF2-40B4-BE49-F238E27FC236}">
                <a16:creationId xmlns:a16="http://schemas.microsoft.com/office/drawing/2014/main" id="{4B1C27E7-88D2-4111-856F-2E3E742B1F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859753" y="2924716"/>
            <a:ext cx="914400" cy="914400"/>
          </a:xfrm>
          <a:prstGeom prst="rect">
            <a:avLst/>
          </a:prstGeom>
        </p:spPr>
      </p:pic>
      <p:pic>
        <p:nvPicPr>
          <p:cNvPr id="38" name="Graphic 37" descr="Football">
            <a:extLst>
              <a:ext uri="{FF2B5EF4-FFF2-40B4-BE49-F238E27FC236}">
                <a16:creationId xmlns:a16="http://schemas.microsoft.com/office/drawing/2014/main" id="{BA369FD5-5B5E-40A5-9931-D27DCC19F0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31554" y="2924716"/>
            <a:ext cx="914400" cy="914400"/>
          </a:xfrm>
          <a:prstGeom prst="rect">
            <a:avLst/>
          </a:prstGeom>
        </p:spPr>
      </p:pic>
      <p:pic>
        <p:nvPicPr>
          <p:cNvPr id="40" name="Graphic 39" descr="Rugby">
            <a:extLst>
              <a:ext uri="{FF2B5EF4-FFF2-40B4-BE49-F238E27FC236}">
                <a16:creationId xmlns:a16="http://schemas.microsoft.com/office/drawing/2014/main" id="{099D5F1C-02A4-4003-8671-DE6AD888BD0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603355" y="2924716"/>
            <a:ext cx="914400" cy="914400"/>
          </a:xfrm>
          <a:prstGeom prst="rect">
            <a:avLst/>
          </a:prstGeom>
        </p:spPr>
      </p:pic>
      <p:pic>
        <p:nvPicPr>
          <p:cNvPr id="42" name="Graphic 41" descr="Soccer">
            <a:extLst>
              <a:ext uri="{FF2B5EF4-FFF2-40B4-BE49-F238E27FC236}">
                <a16:creationId xmlns:a16="http://schemas.microsoft.com/office/drawing/2014/main" id="{57476578-A5E3-4A58-8C39-1BEFE1A3568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75156" y="2924716"/>
            <a:ext cx="914400" cy="914400"/>
          </a:xfrm>
          <a:prstGeom prst="rect">
            <a:avLst/>
          </a:prstGeom>
        </p:spPr>
      </p:pic>
      <p:pic>
        <p:nvPicPr>
          <p:cNvPr id="44" name="Graphic 43" descr="Table tennis">
            <a:extLst>
              <a:ext uri="{FF2B5EF4-FFF2-40B4-BE49-F238E27FC236}">
                <a16:creationId xmlns:a16="http://schemas.microsoft.com/office/drawing/2014/main" id="{198BDD82-426A-41FA-965E-15171BF6153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346957" y="2924716"/>
            <a:ext cx="914400" cy="914400"/>
          </a:xfrm>
          <a:prstGeom prst="rect">
            <a:avLst/>
          </a:prstGeom>
        </p:spPr>
      </p:pic>
      <p:pic>
        <p:nvPicPr>
          <p:cNvPr id="46" name="Graphic 45" descr="Tennis racket and ball">
            <a:extLst>
              <a:ext uri="{FF2B5EF4-FFF2-40B4-BE49-F238E27FC236}">
                <a16:creationId xmlns:a16="http://schemas.microsoft.com/office/drawing/2014/main" id="{C593B83E-C409-4B15-A3E7-2DBD0A7C03F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8760" y="2924716"/>
            <a:ext cx="914400" cy="914400"/>
          </a:xfrm>
          <a:prstGeom prst="rect">
            <a:avLst/>
          </a:prstGeom>
        </p:spPr>
      </p:pic>
      <p:pic>
        <p:nvPicPr>
          <p:cNvPr id="48" name="Graphic 47" descr="Volleyball">
            <a:extLst>
              <a:ext uri="{FF2B5EF4-FFF2-40B4-BE49-F238E27FC236}">
                <a16:creationId xmlns:a16="http://schemas.microsoft.com/office/drawing/2014/main" id="{634798CA-7226-4B07-BD33-EEA9776ED5F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487952" y="1889567"/>
            <a:ext cx="914400" cy="914400"/>
          </a:xfrm>
          <a:prstGeom prst="rect">
            <a:avLst/>
          </a:prstGeom>
        </p:spPr>
      </p:pic>
      <p:pic>
        <p:nvPicPr>
          <p:cNvPr id="50" name="Graphic 49" descr="Sled">
            <a:extLst>
              <a:ext uri="{FF2B5EF4-FFF2-40B4-BE49-F238E27FC236}">
                <a16:creationId xmlns:a16="http://schemas.microsoft.com/office/drawing/2014/main" id="{DB9D102B-1699-4FA1-AB5E-DD2A25755F9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859753" y="1886673"/>
            <a:ext cx="914400" cy="914400"/>
          </a:xfrm>
          <a:prstGeom prst="rect">
            <a:avLst/>
          </a:prstGeom>
        </p:spPr>
      </p:pic>
      <p:pic>
        <p:nvPicPr>
          <p:cNvPr id="52" name="Graphic 51" descr="Sailboat">
            <a:extLst>
              <a:ext uri="{FF2B5EF4-FFF2-40B4-BE49-F238E27FC236}">
                <a16:creationId xmlns:a16="http://schemas.microsoft.com/office/drawing/2014/main" id="{C1713EF7-2313-454A-B1AD-7C9330AD161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231554" y="1886673"/>
            <a:ext cx="914400" cy="914400"/>
          </a:xfrm>
          <a:prstGeom prst="rect">
            <a:avLst/>
          </a:prstGeom>
        </p:spPr>
      </p:pic>
      <p:pic>
        <p:nvPicPr>
          <p:cNvPr id="54" name="Graphic 53" descr="Canoe">
            <a:extLst>
              <a:ext uri="{FF2B5EF4-FFF2-40B4-BE49-F238E27FC236}">
                <a16:creationId xmlns:a16="http://schemas.microsoft.com/office/drawing/2014/main" id="{9BDEFE27-F018-43F7-8A3B-E145D26B92A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603355" y="1886673"/>
            <a:ext cx="914400" cy="914400"/>
          </a:xfrm>
          <a:prstGeom prst="rect">
            <a:avLst/>
          </a:prstGeom>
        </p:spPr>
      </p:pic>
      <p:pic>
        <p:nvPicPr>
          <p:cNvPr id="56" name="Graphic 55" descr="Kayak">
            <a:extLst>
              <a:ext uri="{FF2B5EF4-FFF2-40B4-BE49-F238E27FC236}">
                <a16:creationId xmlns:a16="http://schemas.microsoft.com/office/drawing/2014/main" id="{FA034E65-F344-4D4E-A423-A337601731D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975156" y="1814331"/>
            <a:ext cx="914400" cy="914400"/>
          </a:xfrm>
          <a:prstGeom prst="rect">
            <a:avLst/>
          </a:prstGeom>
        </p:spPr>
      </p:pic>
      <p:pic>
        <p:nvPicPr>
          <p:cNvPr id="58" name="Graphic 57" descr="Fins">
            <a:extLst>
              <a:ext uri="{FF2B5EF4-FFF2-40B4-BE49-F238E27FC236}">
                <a16:creationId xmlns:a16="http://schemas.microsoft.com/office/drawing/2014/main" id="{46D98641-21ED-499E-A686-AAE3FDDB23D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46957" y="18143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5717-6C5F-46FA-93E1-44CD296D7F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 </a:t>
            </a:r>
            <a:r>
              <a:rPr lang="en-NZ" b="1" spc="-15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Justice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Key">
            <a:extLst>
              <a:ext uri="{FF2B5EF4-FFF2-40B4-BE49-F238E27FC236}">
                <a16:creationId xmlns:a16="http://schemas.microsoft.com/office/drawing/2014/main" id="{934EAEF8-E19A-493C-B328-8F64855D9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9747" y="2612985"/>
            <a:ext cx="914400" cy="914400"/>
          </a:xfrm>
          <a:prstGeom prst="rect">
            <a:avLst/>
          </a:prstGeom>
        </p:spPr>
      </p:pic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2C6083B8-B024-4F89-864B-114F71169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7369" y="2612985"/>
            <a:ext cx="914400" cy="914400"/>
          </a:xfrm>
          <a:prstGeom prst="rect">
            <a:avLst/>
          </a:prstGeom>
        </p:spPr>
      </p:pic>
      <p:pic>
        <p:nvPicPr>
          <p:cNvPr id="8" name="Graphic 7" descr="Unlock">
            <a:extLst>
              <a:ext uri="{FF2B5EF4-FFF2-40B4-BE49-F238E27FC236}">
                <a16:creationId xmlns:a16="http://schemas.microsoft.com/office/drawing/2014/main" id="{A8D6303E-B544-4185-B30E-4A0E142C3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991" y="2612985"/>
            <a:ext cx="914400" cy="914400"/>
          </a:xfrm>
          <a:prstGeom prst="rect">
            <a:avLst/>
          </a:prstGeom>
        </p:spPr>
      </p:pic>
      <p:pic>
        <p:nvPicPr>
          <p:cNvPr id="10" name="Graphic 9" descr="Safe">
            <a:extLst>
              <a:ext uri="{FF2B5EF4-FFF2-40B4-BE49-F238E27FC236}">
                <a16:creationId xmlns:a16="http://schemas.microsoft.com/office/drawing/2014/main" id="{15ADCF35-6DF8-4CE1-AC27-B48B22DDC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2613" y="2612985"/>
            <a:ext cx="914400" cy="914400"/>
          </a:xfrm>
          <a:prstGeom prst="rect">
            <a:avLst/>
          </a:prstGeom>
        </p:spPr>
      </p:pic>
      <p:pic>
        <p:nvPicPr>
          <p:cNvPr id="12" name="Graphic 11" descr="Security Camera">
            <a:extLst>
              <a:ext uri="{FF2B5EF4-FFF2-40B4-BE49-F238E27FC236}">
                <a16:creationId xmlns:a16="http://schemas.microsoft.com/office/drawing/2014/main" id="{BF2C2442-99A4-41CA-8F9B-6C8F1560E8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0235" y="2612985"/>
            <a:ext cx="914400" cy="914400"/>
          </a:xfrm>
          <a:prstGeom prst="rect">
            <a:avLst/>
          </a:prstGeom>
        </p:spPr>
      </p:pic>
      <p:pic>
        <p:nvPicPr>
          <p:cNvPr id="14" name="Graphic 13" descr="Streetlight">
            <a:extLst>
              <a:ext uri="{FF2B5EF4-FFF2-40B4-BE49-F238E27FC236}">
                <a16:creationId xmlns:a16="http://schemas.microsoft.com/office/drawing/2014/main" id="{9301228F-D177-4810-8507-58F87D1579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07855" y="2612985"/>
            <a:ext cx="914400" cy="914400"/>
          </a:xfrm>
          <a:prstGeom prst="rect">
            <a:avLst/>
          </a:prstGeom>
        </p:spPr>
      </p:pic>
      <p:pic>
        <p:nvPicPr>
          <p:cNvPr id="16" name="Graphic 15" descr="Gavel">
            <a:extLst>
              <a:ext uri="{FF2B5EF4-FFF2-40B4-BE49-F238E27FC236}">
                <a16:creationId xmlns:a16="http://schemas.microsoft.com/office/drawing/2014/main" id="{14C59BD2-3044-43A0-960F-41682E510E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9747" y="3793603"/>
            <a:ext cx="914400" cy="914400"/>
          </a:xfrm>
          <a:prstGeom prst="rect">
            <a:avLst/>
          </a:prstGeom>
        </p:spPr>
      </p:pic>
      <p:pic>
        <p:nvPicPr>
          <p:cNvPr id="18" name="Graphic 17" descr="Handcuffs">
            <a:extLst>
              <a:ext uri="{FF2B5EF4-FFF2-40B4-BE49-F238E27FC236}">
                <a16:creationId xmlns:a16="http://schemas.microsoft.com/office/drawing/2014/main" id="{5048E345-583B-494B-B67E-1335C7096E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7369" y="3793603"/>
            <a:ext cx="914400" cy="914400"/>
          </a:xfrm>
          <a:prstGeom prst="rect">
            <a:avLst/>
          </a:prstGeom>
        </p:spPr>
      </p:pic>
      <p:pic>
        <p:nvPicPr>
          <p:cNvPr id="20" name="Graphic 19" descr="Jail">
            <a:extLst>
              <a:ext uri="{FF2B5EF4-FFF2-40B4-BE49-F238E27FC236}">
                <a16:creationId xmlns:a16="http://schemas.microsoft.com/office/drawing/2014/main" id="{95CFE547-6DAF-473D-8BCE-E909CE5FBB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44991" y="3793603"/>
            <a:ext cx="914400" cy="914400"/>
          </a:xfrm>
          <a:prstGeom prst="rect">
            <a:avLst/>
          </a:prstGeom>
        </p:spPr>
      </p:pic>
      <p:pic>
        <p:nvPicPr>
          <p:cNvPr id="22" name="Graphic 21" descr="Robber">
            <a:extLst>
              <a:ext uri="{FF2B5EF4-FFF2-40B4-BE49-F238E27FC236}">
                <a16:creationId xmlns:a16="http://schemas.microsoft.com/office/drawing/2014/main" id="{C532F10E-E808-4BFE-8714-24C63FCE40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32613" y="3793603"/>
            <a:ext cx="914400" cy="914400"/>
          </a:xfrm>
          <a:prstGeom prst="rect">
            <a:avLst/>
          </a:prstGeom>
        </p:spPr>
      </p:pic>
      <p:pic>
        <p:nvPicPr>
          <p:cNvPr id="24" name="Graphic 23" descr="Scales of Justice">
            <a:extLst>
              <a:ext uri="{FF2B5EF4-FFF2-40B4-BE49-F238E27FC236}">
                <a16:creationId xmlns:a16="http://schemas.microsoft.com/office/drawing/2014/main" id="{F6BA2F29-2E06-4D68-AAE9-1796B35E59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20235" y="3793603"/>
            <a:ext cx="914400" cy="914400"/>
          </a:xfrm>
          <a:prstGeom prst="rect">
            <a:avLst/>
          </a:prstGeom>
        </p:spPr>
      </p:pic>
      <p:pic>
        <p:nvPicPr>
          <p:cNvPr id="26" name="Graphic 25" descr="Siren">
            <a:extLst>
              <a:ext uri="{FF2B5EF4-FFF2-40B4-BE49-F238E27FC236}">
                <a16:creationId xmlns:a16="http://schemas.microsoft.com/office/drawing/2014/main" id="{358E7C74-2259-42FD-9914-1B7CD8BDEB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07855" y="37936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8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1632-4540-43B1-981C-C9218952D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Medical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Brain">
            <a:extLst>
              <a:ext uri="{FF2B5EF4-FFF2-40B4-BE49-F238E27FC236}">
                <a16:creationId xmlns:a16="http://schemas.microsoft.com/office/drawing/2014/main" id="{5E7885CC-EA45-451A-8B5D-2E92426FC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9896" y="2514600"/>
            <a:ext cx="914400" cy="914400"/>
          </a:xfrm>
          <a:prstGeom prst="rect">
            <a:avLst/>
          </a:prstGeom>
        </p:spPr>
      </p:pic>
      <p:pic>
        <p:nvPicPr>
          <p:cNvPr id="6" name="Graphic 5" descr="Brain in head">
            <a:extLst>
              <a:ext uri="{FF2B5EF4-FFF2-40B4-BE49-F238E27FC236}">
                <a16:creationId xmlns:a16="http://schemas.microsoft.com/office/drawing/2014/main" id="{95551406-DE13-44DC-81A1-3D53192B5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2096" y="2514600"/>
            <a:ext cx="914400" cy="914400"/>
          </a:xfrm>
          <a:prstGeom prst="rect">
            <a:avLst/>
          </a:prstGeom>
        </p:spPr>
      </p:pic>
      <p:pic>
        <p:nvPicPr>
          <p:cNvPr id="8" name="Graphic 7" descr="Heartbeat">
            <a:extLst>
              <a:ext uri="{FF2B5EF4-FFF2-40B4-BE49-F238E27FC236}">
                <a16:creationId xmlns:a16="http://schemas.microsoft.com/office/drawing/2014/main" id="{03CF56FE-BA2D-46E4-A80F-C28FA7115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296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Medical">
            <a:extLst>
              <a:ext uri="{FF2B5EF4-FFF2-40B4-BE49-F238E27FC236}">
                <a16:creationId xmlns:a16="http://schemas.microsoft.com/office/drawing/2014/main" id="{1EA94E03-76B3-4AB9-A950-9AB57DCB2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6496" y="2514600"/>
            <a:ext cx="914400" cy="914400"/>
          </a:xfrm>
          <a:prstGeom prst="rect">
            <a:avLst/>
          </a:prstGeom>
        </p:spPr>
      </p:pic>
      <p:pic>
        <p:nvPicPr>
          <p:cNvPr id="12" name="Graphic 11" descr="Needle">
            <a:extLst>
              <a:ext uri="{FF2B5EF4-FFF2-40B4-BE49-F238E27FC236}">
                <a16:creationId xmlns:a16="http://schemas.microsoft.com/office/drawing/2014/main" id="{A9D57EBB-9C7E-43DE-9AD2-989F6DE079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8696" y="2514600"/>
            <a:ext cx="914400" cy="914400"/>
          </a:xfrm>
          <a:prstGeom prst="rect">
            <a:avLst/>
          </a:prstGeom>
        </p:spPr>
      </p:pic>
      <p:pic>
        <p:nvPicPr>
          <p:cNvPr id="14" name="Graphic 13" descr="Stethoscope">
            <a:extLst>
              <a:ext uri="{FF2B5EF4-FFF2-40B4-BE49-F238E27FC236}">
                <a16:creationId xmlns:a16="http://schemas.microsoft.com/office/drawing/2014/main" id="{B39B609A-F91D-4409-81B5-9ED9AEB1CC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20896" y="2514600"/>
            <a:ext cx="914400" cy="914400"/>
          </a:xfrm>
          <a:prstGeom prst="rect">
            <a:avLst/>
          </a:prstGeom>
        </p:spPr>
      </p:pic>
      <p:pic>
        <p:nvPicPr>
          <p:cNvPr id="16" name="Graphic 15" descr="Tooth">
            <a:extLst>
              <a:ext uri="{FF2B5EF4-FFF2-40B4-BE49-F238E27FC236}">
                <a16:creationId xmlns:a16="http://schemas.microsoft.com/office/drawing/2014/main" id="{6CE6C551-CA85-4F35-8BAE-8F974CEBC0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9896" y="3683643"/>
            <a:ext cx="914400" cy="914400"/>
          </a:xfrm>
          <a:prstGeom prst="rect">
            <a:avLst/>
          </a:prstGeom>
        </p:spPr>
      </p:pic>
      <p:pic>
        <p:nvPicPr>
          <p:cNvPr id="18" name="Graphic 17" descr="Medicine">
            <a:extLst>
              <a:ext uri="{FF2B5EF4-FFF2-40B4-BE49-F238E27FC236}">
                <a16:creationId xmlns:a16="http://schemas.microsoft.com/office/drawing/2014/main" id="{B38C2A73-E83F-4F98-A0E7-FAF5525A7A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52096" y="3683643"/>
            <a:ext cx="914400" cy="914400"/>
          </a:xfrm>
          <a:prstGeom prst="rect">
            <a:avLst/>
          </a:prstGeom>
        </p:spPr>
      </p:pic>
      <p:pic>
        <p:nvPicPr>
          <p:cNvPr id="20" name="Graphic 19" descr="Eye dropper">
            <a:extLst>
              <a:ext uri="{FF2B5EF4-FFF2-40B4-BE49-F238E27FC236}">
                <a16:creationId xmlns:a16="http://schemas.microsoft.com/office/drawing/2014/main" id="{6A058663-F630-46B8-A887-2EB7C42B61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44296" y="3683643"/>
            <a:ext cx="914400" cy="914400"/>
          </a:xfrm>
          <a:prstGeom prst="rect">
            <a:avLst/>
          </a:prstGeom>
        </p:spPr>
      </p:pic>
      <p:pic>
        <p:nvPicPr>
          <p:cNvPr id="22" name="Graphic 21" descr="IV">
            <a:extLst>
              <a:ext uri="{FF2B5EF4-FFF2-40B4-BE49-F238E27FC236}">
                <a16:creationId xmlns:a16="http://schemas.microsoft.com/office/drawing/2014/main" id="{F5C62C18-6CAF-49CF-8239-518986249E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36496" y="3683643"/>
            <a:ext cx="914400" cy="914400"/>
          </a:xfrm>
          <a:prstGeom prst="rect">
            <a:avLst/>
          </a:prstGeom>
        </p:spPr>
      </p:pic>
      <p:pic>
        <p:nvPicPr>
          <p:cNvPr id="24" name="Graphic 23" descr="DNA">
            <a:extLst>
              <a:ext uri="{FF2B5EF4-FFF2-40B4-BE49-F238E27FC236}">
                <a16:creationId xmlns:a16="http://schemas.microsoft.com/office/drawing/2014/main" id="{8F5D2570-13D8-4AAC-8469-48CFCE8A822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28696" y="36836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E4CF-03A4-42D5-B667-1500201C0A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Tools </a:t>
            </a:r>
            <a:r>
              <a:rPr lang="en-NZ" b="1" spc="-15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Building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Hammer">
            <a:extLst>
              <a:ext uri="{FF2B5EF4-FFF2-40B4-BE49-F238E27FC236}">
                <a16:creationId xmlns:a16="http://schemas.microsoft.com/office/drawing/2014/main" id="{FC2EB722-D3A5-4986-A816-4C045825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179" y="2416215"/>
            <a:ext cx="914400" cy="914400"/>
          </a:xfrm>
          <a:prstGeom prst="rect">
            <a:avLst/>
          </a:prstGeom>
        </p:spPr>
      </p:pic>
      <p:pic>
        <p:nvPicPr>
          <p:cNvPr id="6" name="Graphic 5" descr="Nails">
            <a:extLst>
              <a:ext uri="{FF2B5EF4-FFF2-40B4-BE49-F238E27FC236}">
                <a16:creationId xmlns:a16="http://schemas.microsoft.com/office/drawing/2014/main" id="{E8ED3148-113B-4BC6-AFB6-C7E039211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0087" y="2416215"/>
            <a:ext cx="914400" cy="914400"/>
          </a:xfrm>
          <a:prstGeom prst="rect">
            <a:avLst/>
          </a:prstGeom>
        </p:spPr>
      </p:pic>
      <p:pic>
        <p:nvPicPr>
          <p:cNvPr id="8" name="Graphic 7" descr="Screwdriver">
            <a:extLst>
              <a:ext uri="{FF2B5EF4-FFF2-40B4-BE49-F238E27FC236}">
                <a16:creationId xmlns:a16="http://schemas.microsoft.com/office/drawing/2014/main" id="{2F6EC2F0-B171-4910-9D4E-2719C19AE6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3995" y="2416215"/>
            <a:ext cx="914400" cy="914400"/>
          </a:xfrm>
          <a:prstGeom prst="rect">
            <a:avLst/>
          </a:prstGeom>
        </p:spPr>
      </p:pic>
      <p:pic>
        <p:nvPicPr>
          <p:cNvPr id="10" name="Graphic 9" descr="Tools">
            <a:extLst>
              <a:ext uri="{FF2B5EF4-FFF2-40B4-BE49-F238E27FC236}">
                <a16:creationId xmlns:a16="http://schemas.microsoft.com/office/drawing/2014/main" id="{2356C1BF-3423-47C7-AD39-FE2877E077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1811" y="2416215"/>
            <a:ext cx="914400" cy="914400"/>
          </a:xfrm>
          <a:prstGeom prst="rect">
            <a:avLst/>
          </a:prstGeom>
        </p:spPr>
      </p:pic>
      <p:pic>
        <p:nvPicPr>
          <p:cNvPr id="12" name="Graphic 11" descr="Wrench">
            <a:extLst>
              <a:ext uri="{FF2B5EF4-FFF2-40B4-BE49-F238E27FC236}">
                <a16:creationId xmlns:a16="http://schemas.microsoft.com/office/drawing/2014/main" id="{CA0F84CF-FF76-409B-B354-C5D95B08D8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7903" y="2416215"/>
            <a:ext cx="914400" cy="914400"/>
          </a:xfrm>
          <a:prstGeom prst="rect">
            <a:avLst/>
          </a:prstGeom>
        </p:spPr>
      </p:pic>
      <p:pic>
        <p:nvPicPr>
          <p:cNvPr id="14" name="Graphic 13" descr="Flashlight">
            <a:extLst>
              <a:ext uri="{FF2B5EF4-FFF2-40B4-BE49-F238E27FC236}">
                <a16:creationId xmlns:a16="http://schemas.microsoft.com/office/drawing/2014/main" id="{2261B3FE-763B-44EC-BD01-B2B761F4C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5719" y="2416215"/>
            <a:ext cx="914400" cy="914400"/>
          </a:xfrm>
          <a:prstGeom prst="rect">
            <a:avLst/>
          </a:prstGeom>
        </p:spPr>
      </p:pic>
      <p:pic>
        <p:nvPicPr>
          <p:cNvPr id="16" name="Graphic 15" descr="Pocket knife">
            <a:extLst>
              <a:ext uri="{FF2B5EF4-FFF2-40B4-BE49-F238E27FC236}">
                <a16:creationId xmlns:a16="http://schemas.microsoft.com/office/drawing/2014/main" id="{A93A1760-6E8A-4DDC-87D5-E7543FCF54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9627" y="2416215"/>
            <a:ext cx="914400" cy="914400"/>
          </a:xfrm>
          <a:prstGeom prst="rect">
            <a:avLst/>
          </a:prstGeom>
        </p:spPr>
      </p:pic>
      <p:pic>
        <p:nvPicPr>
          <p:cNvPr id="18" name="Graphic 17" descr="Saw">
            <a:extLst>
              <a:ext uri="{FF2B5EF4-FFF2-40B4-BE49-F238E27FC236}">
                <a16:creationId xmlns:a16="http://schemas.microsoft.com/office/drawing/2014/main" id="{AF26D244-6EAF-4927-AD3E-D1AEF396B0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26179" y="3959265"/>
            <a:ext cx="914400" cy="914400"/>
          </a:xfrm>
          <a:prstGeom prst="rect">
            <a:avLst/>
          </a:prstGeom>
        </p:spPr>
      </p:pic>
      <p:pic>
        <p:nvPicPr>
          <p:cNvPr id="20" name="Graphic 19" descr="Saw blade">
            <a:extLst>
              <a:ext uri="{FF2B5EF4-FFF2-40B4-BE49-F238E27FC236}">
                <a16:creationId xmlns:a16="http://schemas.microsoft.com/office/drawing/2014/main" id="{FD625D12-C600-4F03-9126-58F150DE13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0087" y="3959265"/>
            <a:ext cx="914400" cy="914400"/>
          </a:xfrm>
          <a:prstGeom prst="rect">
            <a:avLst/>
          </a:prstGeom>
        </p:spPr>
      </p:pic>
      <p:pic>
        <p:nvPicPr>
          <p:cNvPr id="22" name="Graphic 21" descr="Mining Tools">
            <a:extLst>
              <a:ext uri="{FF2B5EF4-FFF2-40B4-BE49-F238E27FC236}">
                <a16:creationId xmlns:a16="http://schemas.microsoft.com/office/drawing/2014/main" id="{80624323-B9F7-41EF-A8D4-13E4B3745E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73995" y="3959265"/>
            <a:ext cx="914400" cy="914400"/>
          </a:xfrm>
          <a:prstGeom prst="rect">
            <a:avLst/>
          </a:prstGeom>
        </p:spPr>
      </p:pic>
      <p:pic>
        <p:nvPicPr>
          <p:cNvPr id="24" name="Graphic 23" descr="Large paint brush">
            <a:extLst>
              <a:ext uri="{FF2B5EF4-FFF2-40B4-BE49-F238E27FC236}">
                <a16:creationId xmlns:a16="http://schemas.microsoft.com/office/drawing/2014/main" id="{560B3B2B-2B2E-49F7-B5DA-20EEB0C334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47903" y="3959265"/>
            <a:ext cx="914400" cy="914400"/>
          </a:xfrm>
          <a:prstGeom prst="rect">
            <a:avLst/>
          </a:prstGeom>
        </p:spPr>
      </p:pic>
      <p:pic>
        <p:nvPicPr>
          <p:cNvPr id="26" name="Graphic 25" descr="Paint">
            <a:extLst>
              <a:ext uri="{FF2B5EF4-FFF2-40B4-BE49-F238E27FC236}">
                <a16:creationId xmlns:a16="http://schemas.microsoft.com/office/drawing/2014/main" id="{071011EB-125F-4A38-ABA3-EB05C25CD9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21811" y="3959265"/>
            <a:ext cx="914400" cy="914400"/>
          </a:xfrm>
          <a:prstGeom prst="rect">
            <a:avLst/>
          </a:prstGeom>
        </p:spPr>
      </p:pic>
      <p:pic>
        <p:nvPicPr>
          <p:cNvPr id="28" name="Graphic 27" descr="Crane">
            <a:extLst>
              <a:ext uri="{FF2B5EF4-FFF2-40B4-BE49-F238E27FC236}">
                <a16:creationId xmlns:a16="http://schemas.microsoft.com/office/drawing/2014/main" id="{9BC18D43-0809-4B08-B0DA-A6DC57DFDE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95719" y="3959265"/>
            <a:ext cx="914400" cy="914400"/>
          </a:xfrm>
          <a:prstGeom prst="rect">
            <a:avLst/>
          </a:prstGeom>
        </p:spPr>
      </p:pic>
      <p:pic>
        <p:nvPicPr>
          <p:cNvPr id="30" name="Graphic 29" descr="Jack hammer">
            <a:extLst>
              <a:ext uri="{FF2B5EF4-FFF2-40B4-BE49-F238E27FC236}">
                <a16:creationId xmlns:a16="http://schemas.microsoft.com/office/drawing/2014/main" id="{5D9FB6D0-7E79-4470-AC58-B8085B381F3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469627" y="3959265"/>
            <a:ext cx="914400" cy="914400"/>
          </a:xfrm>
          <a:prstGeom prst="rect">
            <a:avLst/>
          </a:prstGeom>
        </p:spPr>
      </p:pic>
      <p:pic>
        <p:nvPicPr>
          <p:cNvPr id="32" name="Graphic 31" descr="Traffic cone">
            <a:extLst>
              <a:ext uri="{FF2B5EF4-FFF2-40B4-BE49-F238E27FC236}">
                <a16:creationId xmlns:a16="http://schemas.microsoft.com/office/drawing/2014/main" id="{2D8CDF35-9396-46C8-87DD-6B93EA07757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643535" y="3959265"/>
            <a:ext cx="914400" cy="914400"/>
          </a:xfrm>
          <a:prstGeom prst="rect">
            <a:avLst/>
          </a:prstGeom>
        </p:spPr>
      </p:pic>
      <p:pic>
        <p:nvPicPr>
          <p:cNvPr id="7" name="Graphic 6" descr="Roller Paint Tool with solid fill">
            <a:extLst>
              <a:ext uri="{FF2B5EF4-FFF2-40B4-BE49-F238E27FC236}">
                <a16:creationId xmlns:a16="http://schemas.microsoft.com/office/drawing/2014/main" id="{5C397CE5-D8B9-4F7C-A265-A1D10C73A71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643535" y="24614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62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9C64-2CC4-4061-8B83-CA90DBE94E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Home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Bed">
            <a:extLst>
              <a:ext uri="{FF2B5EF4-FFF2-40B4-BE49-F238E27FC236}">
                <a16:creationId xmlns:a16="http://schemas.microsoft.com/office/drawing/2014/main" id="{068AE817-56B0-411A-BDA4-1D42555F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188" y="2079373"/>
            <a:ext cx="914400" cy="914400"/>
          </a:xfrm>
          <a:prstGeom prst="rect">
            <a:avLst/>
          </a:prstGeom>
        </p:spPr>
      </p:pic>
      <p:pic>
        <p:nvPicPr>
          <p:cNvPr id="6" name="Graphic 5" descr="Sleep">
            <a:extLst>
              <a:ext uri="{FF2B5EF4-FFF2-40B4-BE49-F238E27FC236}">
                <a16:creationId xmlns:a16="http://schemas.microsoft.com/office/drawing/2014/main" id="{D16C9499-E22B-44C0-ADC1-4D3FEA6DA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698" y="2079373"/>
            <a:ext cx="914400" cy="914400"/>
          </a:xfrm>
          <a:prstGeom prst="rect">
            <a:avLst/>
          </a:prstGeom>
        </p:spPr>
      </p:pic>
      <p:pic>
        <p:nvPicPr>
          <p:cNvPr id="8" name="Graphic 7" descr="Couch">
            <a:extLst>
              <a:ext uri="{FF2B5EF4-FFF2-40B4-BE49-F238E27FC236}">
                <a16:creationId xmlns:a16="http://schemas.microsoft.com/office/drawing/2014/main" id="{FBAF42DD-F30D-463D-A951-51D45D955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2208" y="2079373"/>
            <a:ext cx="914400" cy="914400"/>
          </a:xfrm>
          <a:prstGeom prst="rect">
            <a:avLst/>
          </a:prstGeom>
        </p:spPr>
      </p:pic>
      <p:pic>
        <p:nvPicPr>
          <p:cNvPr id="10" name="Graphic 9" descr="Lamp">
            <a:extLst>
              <a:ext uri="{FF2B5EF4-FFF2-40B4-BE49-F238E27FC236}">
                <a16:creationId xmlns:a16="http://schemas.microsoft.com/office/drawing/2014/main" id="{3CC950A6-79A0-46E3-B7C9-6E9D9184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1718" y="2079373"/>
            <a:ext cx="914400" cy="914400"/>
          </a:xfrm>
          <a:prstGeom prst="rect">
            <a:avLst/>
          </a:prstGeom>
        </p:spPr>
      </p:pic>
      <p:pic>
        <p:nvPicPr>
          <p:cNvPr id="12" name="Graphic 11" descr="Table and chairs">
            <a:extLst>
              <a:ext uri="{FF2B5EF4-FFF2-40B4-BE49-F238E27FC236}">
                <a16:creationId xmlns:a16="http://schemas.microsoft.com/office/drawing/2014/main" id="{712CAC2F-BEF7-41CF-A9E6-42ED70A4B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1228" y="2079373"/>
            <a:ext cx="914400" cy="914400"/>
          </a:xfrm>
          <a:prstGeom prst="rect">
            <a:avLst/>
          </a:prstGeom>
        </p:spPr>
      </p:pic>
      <p:pic>
        <p:nvPicPr>
          <p:cNvPr id="14" name="Graphic 13" descr="Crib">
            <a:extLst>
              <a:ext uri="{FF2B5EF4-FFF2-40B4-BE49-F238E27FC236}">
                <a16:creationId xmlns:a16="http://schemas.microsoft.com/office/drawing/2014/main" id="{433F8E5E-57D6-48EE-99A4-572891C72E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0738" y="2079373"/>
            <a:ext cx="914400" cy="914400"/>
          </a:xfrm>
          <a:prstGeom prst="rect">
            <a:avLst/>
          </a:prstGeom>
        </p:spPr>
      </p:pic>
      <p:pic>
        <p:nvPicPr>
          <p:cNvPr id="16" name="Graphic 15" descr="Rattle">
            <a:extLst>
              <a:ext uri="{FF2B5EF4-FFF2-40B4-BE49-F238E27FC236}">
                <a16:creationId xmlns:a16="http://schemas.microsoft.com/office/drawing/2014/main" id="{0FAB3B51-DF5B-4989-A014-10EC11F7C5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248" y="2079373"/>
            <a:ext cx="914400" cy="914400"/>
          </a:xfrm>
          <a:prstGeom prst="rect">
            <a:avLst/>
          </a:prstGeom>
        </p:spPr>
      </p:pic>
      <p:pic>
        <p:nvPicPr>
          <p:cNvPr id="18" name="Graphic 17" descr="Rubber duck">
            <a:extLst>
              <a:ext uri="{FF2B5EF4-FFF2-40B4-BE49-F238E27FC236}">
                <a16:creationId xmlns:a16="http://schemas.microsoft.com/office/drawing/2014/main" id="{38819E20-E3F1-408A-8ECA-0452F9E3C6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49757" y="2079373"/>
            <a:ext cx="914400" cy="914400"/>
          </a:xfrm>
          <a:prstGeom prst="rect">
            <a:avLst/>
          </a:prstGeom>
        </p:spPr>
      </p:pic>
      <p:pic>
        <p:nvPicPr>
          <p:cNvPr id="20" name="Graphic 19" descr="Stroller">
            <a:extLst>
              <a:ext uri="{FF2B5EF4-FFF2-40B4-BE49-F238E27FC236}">
                <a16:creationId xmlns:a16="http://schemas.microsoft.com/office/drawing/2014/main" id="{9DE25E46-45DA-4F9F-A9F1-AB2BF1DCE1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3188" y="4453237"/>
            <a:ext cx="914400" cy="914400"/>
          </a:xfrm>
          <a:prstGeom prst="rect">
            <a:avLst/>
          </a:prstGeom>
        </p:spPr>
      </p:pic>
      <p:pic>
        <p:nvPicPr>
          <p:cNvPr id="22" name="Graphic 21" descr="Mop and bucket">
            <a:extLst>
              <a:ext uri="{FF2B5EF4-FFF2-40B4-BE49-F238E27FC236}">
                <a16:creationId xmlns:a16="http://schemas.microsoft.com/office/drawing/2014/main" id="{18AADE0C-B469-40BF-857A-FDB098B0D9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92698" y="4453237"/>
            <a:ext cx="914400" cy="914400"/>
          </a:xfrm>
          <a:prstGeom prst="rect">
            <a:avLst/>
          </a:prstGeom>
        </p:spPr>
      </p:pic>
      <p:pic>
        <p:nvPicPr>
          <p:cNvPr id="24" name="Graphic 23" descr="Recycle">
            <a:extLst>
              <a:ext uri="{FF2B5EF4-FFF2-40B4-BE49-F238E27FC236}">
                <a16:creationId xmlns:a16="http://schemas.microsoft.com/office/drawing/2014/main" id="{1793952F-85A7-486D-9403-4297D7B263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52208" y="4453237"/>
            <a:ext cx="914400" cy="914400"/>
          </a:xfrm>
          <a:prstGeom prst="rect">
            <a:avLst/>
          </a:prstGeom>
        </p:spPr>
      </p:pic>
      <p:pic>
        <p:nvPicPr>
          <p:cNvPr id="26" name="Graphic 25" descr="Candle">
            <a:extLst>
              <a:ext uri="{FF2B5EF4-FFF2-40B4-BE49-F238E27FC236}">
                <a16:creationId xmlns:a16="http://schemas.microsoft.com/office/drawing/2014/main" id="{4C48B84C-8C4B-455C-81CD-D445F6CCE9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33188" y="3215801"/>
            <a:ext cx="914400" cy="914400"/>
          </a:xfrm>
          <a:prstGeom prst="rect">
            <a:avLst/>
          </a:prstGeom>
        </p:spPr>
      </p:pic>
      <p:pic>
        <p:nvPicPr>
          <p:cNvPr id="28" name="Graphic 27" descr="Alarm Clock">
            <a:extLst>
              <a:ext uri="{FF2B5EF4-FFF2-40B4-BE49-F238E27FC236}">
                <a16:creationId xmlns:a16="http://schemas.microsoft.com/office/drawing/2014/main" id="{1B658F5A-8E90-4E0E-B5B5-08FB91FB42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92698" y="3215801"/>
            <a:ext cx="914400" cy="914400"/>
          </a:xfrm>
          <a:prstGeom prst="rect">
            <a:avLst/>
          </a:prstGeom>
        </p:spPr>
      </p:pic>
      <p:pic>
        <p:nvPicPr>
          <p:cNvPr id="30" name="Graphic 29" descr="Bathtub">
            <a:extLst>
              <a:ext uri="{FF2B5EF4-FFF2-40B4-BE49-F238E27FC236}">
                <a16:creationId xmlns:a16="http://schemas.microsoft.com/office/drawing/2014/main" id="{DCF54329-7254-474F-BF43-617719C0FC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752208" y="3215801"/>
            <a:ext cx="914400" cy="914400"/>
          </a:xfrm>
          <a:prstGeom prst="rect">
            <a:avLst/>
          </a:prstGeom>
        </p:spPr>
      </p:pic>
      <p:pic>
        <p:nvPicPr>
          <p:cNvPr id="32" name="Graphic 31" descr="Scale">
            <a:extLst>
              <a:ext uri="{FF2B5EF4-FFF2-40B4-BE49-F238E27FC236}">
                <a16:creationId xmlns:a16="http://schemas.microsoft.com/office/drawing/2014/main" id="{46EBACAC-E38F-4106-8A9E-7CE9E71BA9F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11718" y="3215801"/>
            <a:ext cx="914400" cy="914400"/>
          </a:xfrm>
          <a:prstGeom prst="rect">
            <a:avLst/>
          </a:prstGeom>
        </p:spPr>
      </p:pic>
      <p:pic>
        <p:nvPicPr>
          <p:cNvPr id="34" name="Graphic 33" descr="Comb">
            <a:extLst>
              <a:ext uri="{FF2B5EF4-FFF2-40B4-BE49-F238E27FC236}">
                <a16:creationId xmlns:a16="http://schemas.microsoft.com/office/drawing/2014/main" id="{CED464EF-17DF-4D8C-951A-EC9AF27670C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271228" y="3215801"/>
            <a:ext cx="914400" cy="914400"/>
          </a:xfrm>
          <a:prstGeom prst="rect">
            <a:avLst/>
          </a:prstGeom>
        </p:spPr>
      </p:pic>
      <p:pic>
        <p:nvPicPr>
          <p:cNvPr id="36" name="Graphic 35" descr="Shower">
            <a:extLst>
              <a:ext uri="{FF2B5EF4-FFF2-40B4-BE49-F238E27FC236}">
                <a16:creationId xmlns:a16="http://schemas.microsoft.com/office/drawing/2014/main" id="{3B840EA2-CF5B-4AF9-B0DC-387B9F1F5FD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30738" y="3215801"/>
            <a:ext cx="914400" cy="914400"/>
          </a:xfrm>
          <a:prstGeom prst="rect">
            <a:avLst/>
          </a:prstGeom>
        </p:spPr>
      </p:pic>
      <p:pic>
        <p:nvPicPr>
          <p:cNvPr id="38" name="Graphic 37" descr="Sink">
            <a:extLst>
              <a:ext uri="{FF2B5EF4-FFF2-40B4-BE49-F238E27FC236}">
                <a16:creationId xmlns:a16="http://schemas.microsoft.com/office/drawing/2014/main" id="{6A9826D0-C374-4CD5-B348-699AF2AEF9F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790248" y="3215801"/>
            <a:ext cx="914400" cy="914400"/>
          </a:xfrm>
          <a:prstGeom prst="rect">
            <a:avLst/>
          </a:prstGeom>
        </p:spPr>
      </p:pic>
      <p:pic>
        <p:nvPicPr>
          <p:cNvPr id="40" name="Graphic 39" descr="Toothbrush">
            <a:extLst>
              <a:ext uri="{FF2B5EF4-FFF2-40B4-BE49-F238E27FC236}">
                <a16:creationId xmlns:a16="http://schemas.microsoft.com/office/drawing/2014/main" id="{C5A870D7-AFB5-483F-9BC1-90FABBD1162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049757" y="3215801"/>
            <a:ext cx="914400" cy="914400"/>
          </a:xfrm>
          <a:prstGeom prst="rect">
            <a:avLst/>
          </a:prstGeom>
        </p:spPr>
      </p:pic>
      <p:pic>
        <p:nvPicPr>
          <p:cNvPr id="42" name="Graphic 41" descr="Toothpaste">
            <a:extLst>
              <a:ext uri="{FF2B5EF4-FFF2-40B4-BE49-F238E27FC236}">
                <a16:creationId xmlns:a16="http://schemas.microsoft.com/office/drawing/2014/main" id="{91B184E4-8819-4900-9115-122235FB2D5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011718" y="4453237"/>
            <a:ext cx="914400" cy="914400"/>
          </a:xfrm>
          <a:prstGeom prst="rect">
            <a:avLst/>
          </a:prstGeom>
        </p:spPr>
      </p:pic>
      <p:pic>
        <p:nvPicPr>
          <p:cNvPr id="44" name="Graphic 43" descr="Towel">
            <a:extLst>
              <a:ext uri="{FF2B5EF4-FFF2-40B4-BE49-F238E27FC236}">
                <a16:creationId xmlns:a16="http://schemas.microsoft.com/office/drawing/2014/main" id="{C5F03065-4A33-4EBE-979B-4671A15E9A3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271228" y="4453237"/>
            <a:ext cx="914400" cy="914400"/>
          </a:xfrm>
          <a:prstGeom prst="rect">
            <a:avLst/>
          </a:prstGeom>
        </p:spPr>
      </p:pic>
      <p:pic>
        <p:nvPicPr>
          <p:cNvPr id="46" name="Graphic 45" descr="Fence">
            <a:extLst>
              <a:ext uri="{FF2B5EF4-FFF2-40B4-BE49-F238E27FC236}">
                <a16:creationId xmlns:a16="http://schemas.microsoft.com/office/drawing/2014/main" id="{615B5D14-C45E-4E2B-B462-B42F41ED57E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530738" y="4453237"/>
            <a:ext cx="914400" cy="914400"/>
          </a:xfrm>
          <a:prstGeom prst="rect">
            <a:avLst/>
          </a:prstGeom>
        </p:spPr>
      </p:pic>
      <p:pic>
        <p:nvPicPr>
          <p:cNvPr id="48" name="Graphic 47" descr="Watering pot">
            <a:extLst>
              <a:ext uri="{FF2B5EF4-FFF2-40B4-BE49-F238E27FC236}">
                <a16:creationId xmlns:a16="http://schemas.microsoft.com/office/drawing/2014/main" id="{D0AB98D0-C5F5-4546-92F7-25A178D2725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790248" y="4453237"/>
            <a:ext cx="914400" cy="914400"/>
          </a:xfrm>
          <a:prstGeom prst="rect">
            <a:avLst/>
          </a:prstGeom>
        </p:spPr>
      </p:pic>
      <p:pic>
        <p:nvPicPr>
          <p:cNvPr id="50" name="Graphic 49" descr="Wheelbarrow">
            <a:extLst>
              <a:ext uri="{FF2B5EF4-FFF2-40B4-BE49-F238E27FC236}">
                <a16:creationId xmlns:a16="http://schemas.microsoft.com/office/drawing/2014/main" id="{BEBAEF4A-D8C6-4889-B5D7-978288EDAAB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049757" y="44532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0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D064-127B-425E-B945-14EA6765AA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Apparel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Shirt">
            <a:extLst>
              <a:ext uri="{FF2B5EF4-FFF2-40B4-BE49-F238E27FC236}">
                <a16:creationId xmlns:a16="http://schemas.microsoft.com/office/drawing/2014/main" id="{1B370D87-C756-4049-BF21-1A643CB4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836" y="2419350"/>
            <a:ext cx="914400" cy="914400"/>
          </a:xfrm>
          <a:prstGeom prst="rect">
            <a:avLst/>
          </a:prstGeom>
        </p:spPr>
      </p:pic>
      <p:pic>
        <p:nvPicPr>
          <p:cNvPr id="6" name="Graphic 5" descr="Pants">
            <a:extLst>
              <a:ext uri="{FF2B5EF4-FFF2-40B4-BE49-F238E27FC236}">
                <a16:creationId xmlns:a16="http://schemas.microsoft.com/office/drawing/2014/main" id="{B3958817-13E5-4CB0-8A37-110637F37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1939" y="2419350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90A45F4A-EED2-4117-ABB7-AB5718B73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42" y="2419350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F0F6CE66-7A3B-468F-81FA-B000F6417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145" y="2419350"/>
            <a:ext cx="914400" cy="914400"/>
          </a:xfrm>
          <a:prstGeom prst="rect">
            <a:avLst/>
          </a:prstGeom>
        </p:spPr>
      </p:pic>
      <p:pic>
        <p:nvPicPr>
          <p:cNvPr id="12" name="Graphic 11" descr="Dress">
            <a:extLst>
              <a:ext uri="{FF2B5EF4-FFF2-40B4-BE49-F238E27FC236}">
                <a16:creationId xmlns:a16="http://schemas.microsoft.com/office/drawing/2014/main" id="{324A36C9-E37C-40AB-B02A-DA0240DD31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09248" y="241935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C0B993D1-8916-4BEC-9AFA-C87DFE189A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8351" y="2419350"/>
            <a:ext cx="914400" cy="914400"/>
          </a:xfrm>
          <a:prstGeom prst="rect">
            <a:avLst/>
          </a:prstGeom>
        </p:spPr>
      </p:pic>
      <p:pic>
        <p:nvPicPr>
          <p:cNvPr id="16" name="Graphic 15" descr="Tie">
            <a:extLst>
              <a:ext uri="{FF2B5EF4-FFF2-40B4-BE49-F238E27FC236}">
                <a16:creationId xmlns:a16="http://schemas.microsoft.com/office/drawing/2014/main" id="{DE955766-7670-424C-99F5-6D7D7FF4D7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27454" y="2419350"/>
            <a:ext cx="914400" cy="914400"/>
          </a:xfrm>
          <a:prstGeom prst="rect">
            <a:avLst/>
          </a:prstGeom>
        </p:spPr>
      </p:pic>
      <p:pic>
        <p:nvPicPr>
          <p:cNvPr id="18" name="Graphic 17" descr="Shoe">
            <a:extLst>
              <a:ext uri="{FF2B5EF4-FFF2-40B4-BE49-F238E27FC236}">
                <a16:creationId xmlns:a16="http://schemas.microsoft.com/office/drawing/2014/main" id="{4A5E8C4C-C83C-4F9B-BF70-C258222E5A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6557" y="2419350"/>
            <a:ext cx="914400" cy="914400"/>
          </a:xfrm>
          <a:prstGeom prst="rect">
            <a:avLst/>
          </a:prstGeom>
        </p:spPr>
      </p:pic>
      <p:pic>
        <p:nvPicPr>
          <p:cNvPr id="20" name="Graphic 19" descr="High heels">
            <a:extLst>
              <a:ext uri="{FF2B5EF4-FFF2-40B4-BE49-F238E27FC236}">
                <a16:creationId xmlns:a16="http://schemas.microsoft.com/office/drawing/2014/main" id="{1DFAC7A6-BCBD-4943-988F-B2081FCEC6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5660" y="2419350"/>
            <a:ext cx="914400" cy="914400"/>
          </a:xfrm>
          <a:prstGeom prst="rect">
            <a:avLst/>
          </a:prstGeom>
        </p:spPr>
      </p:pic>
      <p:pic>
        <p:nvPicPr>
          <p:cNvPr id="22" name="Graphic 21" descr="Boot">
            <a:extLst>
              <a:ext uri="{FF2B5EF4-FFF2-40B4-BE49-F238E27FC236}">
                <a16:creationId xmlns:a16="http://schemas.microsoft.com/office/drawing/2014/main" id="{518E0462-F3C2-48C3-BE5A-0A37C8E70AA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04764" y="2419350"/>
            <a:ext cx="914400" cy="914400"/>
          </a:xfrm>
          <a:prstGeom prst="rect">
            <a:avLst/>
          </a:prstGeom>
        </p:spPr>
      </p:pic>
      <p:pic>
        <p:nvPicPr>
          <p:cNvPr id="24" name="Graphic 23" descr="Slippers">
            <a:extLst>
              <a:ext uri="{FF2B5EF4-FFF2-40B4-BE49-F238E27FC236}">
                <a16:creationId xmlns:a16="http://schemas.microsoft.com/office/drawing/2014/main" id="{5F40A191-91E4-483B-A9F7-87557F2845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2836" y="3906214"/>
            <a:ext cx="914400" cy="914400"/>
          </a:xfrm>
          <a:prstGeom prst="rect">
            <a:avLst/>
          </a:prstGeom>
        </p:spPr>
      </p:pic>
      <p:pic>
        <p:nvPicPr>
          <p:cNvPr id="26" name="Graphic 25" descr="Sox">
            <a:extLst>
              <a:ext uri="{FF2B5EF4-FFF2-40B4-BE49-F238E27FC236}">
                <a16:creationId xmlns:a16="http://schemas.microsoft.com/office/drawing/2014/main" id="{F569F420-5F72-4C35-B12D-F7F1FA6D9E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31939" y="3906214"/>
            <a:ext cx="914400" cy="914400"/>
          </a:xfrm>
          <a:prstGeom prst="rect">
            <a:avLst/>
          </a:prstGeom>
        </p:spPr>
      </p:pic>
      <p:pic>
        <p:nvPicPr>
          <p:cNvPr id="28" name="Graphic 27" descr="Watch">
            <a:extLst>
              <a:ext uri="{FF2B5EF4-FFF2-40B4-BE49-F238E27FC236}">
                <a16:creationId xmlns:a16="http://schemas.microsoft.com/office/drawing/2014/main" id="{6ED8D35F-C812-4D81-9BCA-3423C190DC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91042" y="3906214"/>
            <a:ext cx="914400" cy="914400"/>
          </a:xfrm>
          <a:prstGeom prst="rect">
            <a:avLst/>
          </a:prstGeom>
        </p:spPr>
      </p:pic>
      <p:pic>
        <p:nvPicPr>
          <p:cNvPr id="30" name="Graphic 29" descr="Ring">
            <a:extLst>
              <a:ext uri="{FF2B5EF4-FFF2-40B4-BE49-F238E27FC236}">
                <a16:creationId xmlns:a16="http://schemas.microsoft.com/office/drawing/2014/main" id="{31187A8C-F657-4ECD-91CD-59DF16376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50145" y="3906214"/>
            <a:ext cx="914400" cy="914400"/>
          </a:xfrm>
          <a:prstGeom prst="rect">
            <a:avLst/>
          </a:prstGeom>
        </p:spPr>
      </p:pic>
      <p:pic>
        <p:nvPicPr>
          <p:cNvPr id="32" name="Graphic 31" descr="Crown">
            <a:extLst>
              <a:ext uri="{FF2B5EF4-FFF2-40B4-BE49-F238E27FC236}">
                <a16:creationId xmlns:a16="http://schemas.microsoft.com/office/drawing/2014/main" id="{FFADE487-8075-4228-ABB4-2CA5349B9A8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09248" y="3906214"/>
            <a:ext cx="914400" cy="914400"/>
          </a:xfrm>
          <a:prstGeom prst="rect">
            <a:avLst/>
          </a:prstGeom>
        </p:spPr>
      </p:pic>
      <p:pic>
        <p:nvPicPr>
          <p:cNvPr id="34" name="Graphic 33" descr="Winter hat">
            <a:extLst>
              <a:ext uri="{FF2B5EF4-FFF2-40B4-BE49-F238E27FC236}">
                <a16:creationId xmlns:a16="http://schemas.microsoft.com/office/drawing/2014/main" id="{4130D5B0-C31C-47B3-96DD-C9FA876AC68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68351" y="3906214"/>
            <a:ext cx="914400" cy="914400"/>
          </a:xfrm>
          <a:prstGeom prst="rect">
            <a:avLst/>
          </a:prstGeom>
        </p:spPr>
      </p:pic>
      <p:pic>
        <p:nvPicPr>
          <p:cNvPr id="36" name="Graphic 35" descr="Mittens">
            <a:extLst>
              <a:ext uri="{FF2B5EF4-FFF2-40B4-BE49-F238E27FC236}">
                <a16:creationId xmlns:a16="http://schemas.microsoft.com/office/drawing/2014/main" id="{277E9FBA-6688-40E3-B32D-096E679F40F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27454" y="3906214"/>
            <a:ext cx="914400" cy="914400"/>
          </a:xfrm>
          <a:prstGeom prst="rect">
            <a:avLst/>
          </a:prstGeom>
        </p:spPr>
      </p:pic>
      <p:pic>
        <p:nvPicPr>
          <p:cNvPr id="38" name="Graphic 37" descr="Glasses">
            <a:extLst>
              <a:ext uri="{FF2B5EF4-FFF2-40B4-BE49-F238E27FC236}">
                <a16:creationId xmlns:a16="http://schemas.microsoft.com/office/drawing/2014/main" id="{336DE6DF-3A10-4AD2-9541-63D62E0E94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286557" y="3906214"/>
            <a:ext cx="914400" cy="914400"/>
          </a:xfrm>
          <a:prstGeom prst="rect">
            <a:avLst/>
          </a:prstGeom>
        </p:spPr>
      </p:pic>
      <p:pic>
        <p:nvPicPr>
          <p:cNvPr id="40" name="Graphic 39" descr="Hanger">
            <a:extLst>
              <a:ext uri="{FF2B5EF4-FFF2-40B4-BE49-F238E27FC236}">
                <a16:creationId xmlns:a16="http://schemas.microsoft.com/office/drawing/2014/main" id="{3D751CB2-65F7-4E09-B30F-FB0A8329FAD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45660" y="3906214"/>
            <a:ext cx="914400" cy="914400"/>
          </a:xfrm>
          <a:prstGeom prst="rect">
            <a:avLst/>
          </a:prstGeom>
        </p:spPr>
      </p:pic>
      <p:pic>
        <p:nvPicPr>
          <p:cNvPr id="42" name="Graphic 41" descr="Suitcase">
            <a:extLst>
              <a:ext uri="{FF2B5EF4-FFF2-40B4-BE49-F238E27FC236}">
                <a16:creationId xmlns:a16="http://schemas.microsoft.com/office/drawing/2014/main" id="{AA8B769F-31D4-46E9-A363-139FFF2C70C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404764" y="3906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28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D064-127B-425E-B945-14EA6765AA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tr-TR" b="1" spc="-150" dirty="0" err="1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Number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Graphic 6" descr="Badge 10 with solid fill">
            <a:extLst>
              <a:ext uri="{FF2B5EF4-FFF2-40B4-BE49-F238E27FC236}">
                <a16:creationId xmlns:a16="http://schemas.microsoft.com/office/drawing/2014/main" id="{23845DA4-5FFD-4B41-9148-D1115B08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442" y="2513788"/>
            <a:ext cx="914400" cy="914400"/>
          </a:xfrm>
          <a:prstGeom prst="rect">
            <a:avLst/>
          </a:prstGeom>
        </p:spPr>
      </p:pic>
      <p:pic>
        <p:nvPicPr>
          <p:cNvPr id="11" name="Graphic 10" descr="Badge 3 outline">
            <a:extLst>
              <a:ext uri="{FF2B5EF4-FFF2-40B4-BE49-F238E27FC236}">
                <a16:creationId xmlns:a16="http://schemas.microsoft.com/office/drawing/2014/main" id="{46801755-8CE8-4BC4-8A0C-F16548791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4644" y="3932060"/>
            <a:ext cx="914400" cy="914400"/>
          </a:xfrm>
          <a:prstGeom prst="rect">
            <a:avLst/>
          </a:prstGeom>
        </p:spPr>
      </p:pic>
      <p:pic>
        <p:nvPicPr>
          <p:cNvPr id="15" name="Graphic 14" descr="Badge 9 with solid fill">
            <a:extLst>
              <a:ext uri="{FF2B5EF4-FFF2-40B4-BE49-F238E27FC236}">
                <a16:creationId xmlns:a16="http://schemas.microsoft.com/office/drawing/2014/main" id="{1D595B88-DA5D-455A-860A-1F80A78D4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5902" y="2513788"/>
            <a:ext cx="914400" cy="914400"/>
          </a:xfrm>
          <a:prstGeom prst="rect">
            <a:avLst/>
          </a:prstGeom>
        </p:spPr>
      </p:pic>
      <p:pic>
        <p:nvPicPr>
          <p:cNvPr id="19" name="Graphic 18" descr="Badge 8 with solid fill">
            <a:extLst>
              <a:ext uri="{FF2B5EF4-FFF2-40B4-BE49-F238E27FC236}">
                <a16:creationId xmlns:a16="http://schemas.microsoft.com/office/drawing/2014/main" id="{CC8657F6-D993-4AA2-8A7B-D051323270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7359" y="2513788"/>
            <a:ext cx="914400" cy="914400"/>
          </a:xfrm>
          <a:prstGeom prst="rect">
            <a:avLst/>
          </a:prstGeom>
        </p:spPr>
      </p:pic>
      <p:pic>
        <p:nvPicPr>
          <p:cNvPr id="23" name="Graphic 22" descr="Badge 6 with solid fill">
            <a:extLst>
              <a:ext uri="{FF2B5EF4-FFF2-40B4-BE49-F238E27FC236}">
                <a16:creationId xmlns:a16="http://schemas.microsoft.com/office/drawing/2014/main" id="{BCE7F879-1CE9-4B71-8424-41304DE51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0273" y="2513788"/>
            <a:ext cx="914400" cy="914400"/>
          </a:xfrm>
          <a:prstGeom prst="rect">
            <a:avLst/>
          </a:prstGeom>
        </p:spPr>
      </p:pic>
      <p:pic>
        <p:nvPicPr>
          <p:cNvPr id="27" name="Graphic 26" descr="Badge 1 with solid fill">
            <a:extLst>
              <a:ext uri="{FF2B5EF4-FFF2-40B4-BE49-F238E27FC236}">
                <a16:creationId xmlns:a16="http://schemas.microsoft.com/office/drawing/2014/main" id="{9EF031A6-70CF-42FE-88D2-7E297D9ADA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558" y="2513788"/>
            <a:ext cx="914400" cy="914400"/>
          </a:xfrm>
          <a:prstGeom prst="rect">
            <a:avLst/>
          </a:prstGeom>
        </p:spPr>
      </p:pic>
      <p:pic>
        <p:nvPicPr>
          <p:cNvPr id="31" name="Graphic 30" descr="Badge 7 with solid fill">
            <a:extLst>
              <a:ext uri="{FF2B5EF4-FFF2-40B4-BE49-F238E27FC236}">
                <a16:creationId xmlns:a16="http://schemas.microsoft.com/office/drawing/2014/main" id="{F8572DF6-C27A-4EF2-B4F8-D430EF68B5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68816" y="2513788"/>
            <a:ext cx="914400" cy="914400"/>
          </a:xfrm>
          <a:prstGeom prst="rect">
            <a:avLst/>
          </a:prstGeom>
        </p:spPr>
      </p:pic>
      <p:pic>
        <p:nvPicPr>
          <p:cNvPr id="35" name="Graphic 34" descr="Badge with solid fill">
            <a:extLst>
              <a:ext uri="{FF2B5EF4-FFF2-40B4-BE49-F238E27FC236}">
                <a16:creationId xmlns:a16="http://schemas.microsoft.com/office/drawing/2014/main" id="{54382E50-FB04-40D2-B6F7-B0F49F9B52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76101" y="2513788"/>
            <a:ext cx="914400" cy="914400"/>
          </a:xfrm>
          <a:prstGeom prst="rect">
            <a:avLst/>
          </a:prstGeom>
        </p:spPr>
      </p:pic>
      <p:pic>
        <p:nvPicPr>
          <p:cNvPr id="39" name="Graphic 38" descr="Badge 3 with solid fill">
            <a:extLst>
              <a:ext uri="{FF2B5EF4-FFF2-40B4-BE49-F238E27FC236}">
                <a16:creationId xmlns:a16="http://schemas.microsoft.com/office/drawing/2014/main" id="{A975C31E-34DC-43DD-A454-45A450606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74644" y="2513788"/>
            <a:ext cx="914400" cy="914400"/>
          </a:xfrm>
          <a:prstGeom prst="rect">
            <a:avLst/>
          </a:prstGeom>
        </p:spPr>
      </p:pic>
      <p:pic>
        <p:nvPicPr>
          <p:cNvPr id="43" name="Graphic 42" descr="Badge 7 outline">
            <a:extLst>
              <a:ext uri="{FF2B5EF4-FFF2-40B4-BE49-F238E27FC236}">
                <a16:creationId xmlns:a16="http://schemas.microsoft.com/office/drawing/2014/main" id="{27282A51-83B8-4CB6-A9A8-5AEA669000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68816" y="3932060"/>
            <a:ext cx="914400" cy="914400"/>
          </a:xfrm>
          <a:prstGeom prst="rect">
            <a:avLst/>
          </a:prstGeom>
        </p:spPr>
      </p:pic>
      <p:pic>
        <p:nvPicPr>
          <p:cNvPr id="45" name="Graphic 44" descr="Badge 1 outline">
            <a:extLst>
              <a:ext uri="{FF2B5EF4-FFF2-40B4-BE49-F238E27FC236}">
                <a16:creationId xmlns:a16="http://schemas.microsoft.com/office/drawing/2014/main" id="{3F972464-28D8-4127-862C-C17B672F8F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7558" y="3932060"/>
            <a:ext cx="914400" cy="914400"/>
          </a:xfrm>
          <a:prstGeom prst="rect">
            <a:avLst/>
          </a:prstGeom>
        </p:spPr>
      </p:pic>
      <p:pic>
        <p:nvPicPr>
          <p:cNvPr id="47" name="Graphic 46" descr="Badge outline">
            <a:extLst>
              <a:ext uri="{FF2B5EF4-FFF2-40B4-BE49-F238E27FC236}">
                <a16:creationId xmlns:a16="http://schemas.microsoft.com/office/drawing/2014/main" id="{FB032AA8-217E-4443-9AA5-6665240E1F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6101" y="3932060"/>
            <a:ext cx="914400" cy="914400"/>
          </a:xfrm>
          <a:prstGeom prst="rect">
            <a:avLst/>
          </a:prstGeom>
        </p:spPr>
      </p:pic>
      <p:pic>
        <p:nvPicPr>
          <p:cNvPr id="49" name="Graphic 48" descr="Badge 8 outline">
            <a:extLst>
              <a:ext uri="{FF2B5EF4-FFF2-40B4-BE49-F238E27FC236}">
                <a16:creationId xmlns:a16="http://schemas.microsoft.com/office/drawing/2014/main" id="{DDCA01DC-4636-4815-8C25-99ABB6B9E7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67359" y="3932060"/>
            <a:ext cx="914400" cy="914400"/>
          </a:xfrm>
          <a:prstGeom prst="rect">
            <a:avLst/>
          </a:prstGeom>
        </p:spPr>
      </p:pic>
      <p:pic>
        <p:nvPicPr>
          <p:cNvPr id="51" name="Graphic 50" descr="Badge 10 outline">
            <a:extLst>
              <a:ext uri="{FF2B5EF4-FFF2-40B4-BE49-F238E27FC236}">
                <a16:creationId xmlns:a16="http://schemas.microsoft.com/office/drawing/2014/main" id="{BD6CE4AB-41BE-4EB2-AD53-20B5C2E00C6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664442" y="3932060"/>
            <a:ext cx="914400" cy="914400"/>
          </a:xfrm>
          <a:prstGeom prst="rect">
            <a:avLst/>
          </a:prstGeom>
        </p:spPr>
      </p:pic>
      <p:pic>
        <p:nvPicPr>
          <p:cNvPr id="53" name="Graphic 52" descr="Badge 4 with solid fill">
            <a:extLst>
              <a:ext uri="{FF2B5EF4-FFF2-40B4-BE49-F238E27FC236}">
                <a16:creationId xmlns:a16="http://schemas.microsoft.com/office/drawing/2014/main" id="{B4636452-20F4-4165-939B-38F7CAAAC8F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73187" y="2513788"/>
            <a:ext cx="914400" cy="914400"/>
          </a:xfrm>
          <a:prstGeom prst="rect">
            <a:avLst/>
          </a:prstGeom>
        </p:spPr>
      </p:pic>
      <p:pic>
        <p:nvPicPr>
          <p:cNvPr id="55" name="Graphic 54" descr="Badge 4 outline">
            <a:extLst>
              <a:ext uri="{FF2B5EF4-FFF2-40B4-BE49-F238E27FC236}">
                <a16:creationId xmlns:a16="http://schemas.microsoft.com/office/drawing/2014/main" id="{2682F770-AC9A-480E-AF0F-901C6B4BD9F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073187" y="3932060"/>
            <a:ext cx="914400" cy="914400"/>
          </a:xfrm>
          <a:prstGeom prst="rect">
            <a:avLst/>
          </a:prstGeom>
        </p:spPr>
      </p:pic>
      <p:pic>
        <p:nvPicPr>
          <p:cNvPr id="57" name="Graphic 56" descr="Badge 9 outline">
            <a:extLst>
              <a:ext uri="{FF2B5EF4-FFF2-40B4-BE49-F238E27FC236}">
                <a16:creationId xmlns:a16="http://schemas.microsoft.com/office/drawing/2014/main" id="{F021219A-BE2A-4076-AFA9-2E3C487C3D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565902" y="3932060"/>
            <a:ext cx="914400" cy="914400"/>
          </a:xfrm>
          <a:prstGeom prst="rect">
            <a:avLst/>
          </a:prstGeom>
        </p:spPr>
      </p:pic>
      <p:pic>
        <p:nvPicPr>
          <p:cNvPr id="59" name="Graphic 58" descr="Badge 5 with solid fill">
            <a:extLst>
              <a:ext uri="{FF2B5EF4-FFF2-40B4-BE49-F238E27FC236}">
                <a16:creationId xmlns:a16="http://schemas.microsoft.com/office/drawing/2014/main" id="{11FC61A1-068B-46D6-9289-937D2D059AF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171730" y="2513788"/>
            <a:ext cx="914400" cy="914400"/>
          </a:xfrm>
          <a:prstGeom prst="rect">
            <a:avLst/>
          </a:prstGeom>
        </p:spPr>
      </p:pic>
      <p:pic>
        <p:nvPicPr>
          <p:cNvPr id="61" name="Graphic 60" descr="Badge 5 outline">
            <a:extLst>
              <a:ext uri="{FF2B5EF4-FFF2-40B4-BE49-F238E27FC236}">
                <a16:creationId xmlns:a16="http://schemas.microsoft.com/office/drawing/2014/main" id="{212880AD-8766-4BA6-AA08-F6BFD9FBBEE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171730" y="3932060"/>
            <a:ext cx="914400" cy="914400"/>
          </a:xfrm>
          <a:prstGeom prst="rect">
            <a:avLst/>
          </a:prstGeom>
        </p:spPr>
      </p:pic>
      <p:pic>
        <p:nvPicPr>
          <p:cNvPr id="63" name="Graphic 62" descr="Badge 6 outline">
            <a:extLst>
              <a:ext uri="{FF2B5EF4-FFF2-40B4-BE49-F238E27FC236}">
                <a16:creationId xmlns:a16="http://schemas.microsoft.com/office/drawing/2014/main" id="{26E53A14-5BA9-4470-BC75-6C7C26674CC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270273" y="3932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1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D7D96F-2C07-7840-A667-D2E587B1B5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17878" y="3219674"/>
            <a:ext cx="1956243" cy="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0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3BB5-3EBF-42D8-BCDC-72CBD9ABBF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Technology and Electronics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800FB8AC-FF6B-4E83-BE42-85233152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4" y="1896035"/>
            <a:ext cx="914400" cy="914400"/>
          </a:xfrm>
          <a:prstGeom prst="rect">
            <a:avLst/>
          </a:prstGeom>
        </p:spPr>
      </p:pic>
      <p:pic>
        <p:nvPicPr>
          <p:cNvPr id="6" name="Graphic 5" descr="Laptop">
            <a:extLst>
              <a:ext uri="{FF2B5EF4-FFF2-40B4-BE49-F238E27FC236}">
                <a16:creationId xmlns:a16="http://schemas.microsoft.com/office/drawing/2014/main" id="{64E1809E-2D06-4A17-A913-073EDCF70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4" y="3213847"/>
            <a:ext cx="914400" cy="914400"/>
          </a:xfrm>
          <a:prstGeom prst="rect">
            <a:avLst/>
          </a:prstGeom>
        </p:spPr>
      </p:pic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04BE7147-FDC8-4738-9E18-701520624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7819" y="3213847"/>
            <a:ext cx="914400" cy="914400"/>
          </a:xfrm>
          <a:prstGeom prst="rect">
            <a:avLst/>
          </a:prstGeom>
        </p:spPr>
      </p:pic>
      <p:pic>
        <p:nvPicPr>
          <p:cNvPr id="10" name="Graphic 9" descr="Smart Phone">
            <a:extLst>
              <a:ext uri="{FF2B5EF4-FFF2-40B4-BE49-F238E27FC236}">
                <a16:creationId xmlns:a16="http://schemas.microsoft.com/office/drawing/2014/main" id="{4767F6BC-5618-4C9F-8EC7-A2BC5D66F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1234" y="3213847"/>
            <a:ext cx="914400" cy="914400"/>
          </a:xfrm>
          <a:prstGeom prst="rect">
            <a:avLst/>
          </a:prstGeom>
        </p:spPr>
      </p:pic>
      <p:pic>
        <p:nvPicPr>
          <p:cNvPr id="12" name="Graphic 11" descr="Tablet">
            <a:extLst>
              <a:ext uri="{FF2B5EF4-FFF2-40B4-BE49-F238E27FC236}">
                <a16:creationId xmlns:a16="http://schemas.microsoft.com/office/drawing/2014/main" id="{64746873-4F5F-46DD-AAF8-4EFE8984E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7819" y="1896035"/>
            <a:ext cx="914400" cy="914400"/>
          </a:xfrm>
          <a:prstGeom prst="rect">
            <a:avLst/>
          </a:prstGeom>
        </p:spPr>
      </p:pic>
      <p:pic>
        <p:nvPicPr>
          <p:cNvPr id="14" name="Graphic 13" descr="Printer">
            <a:extLst>
              <a:ext uri="{FF2B5EF4-FFF2-40B4-BE49-F238E27FC236}">
                <a16:creationId xmlns:a16="http://schemas.microsoft.com/office/drawing/2014/main" id="{30D9CB5F-3523-443B-AFBF-850DE10593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1234" y="1896035"/>
            <a:ext cx="914400" cy="914400"/>
          </a:xfrm>
          <a:prstGeom prst="rect">
            <a:avLst/>
          </a:prstGeom>
        </p:spPr>
      </p:pic>
      <p:pic>
        <p:nvPicPr>
          <p:cNvPr id="16" name="Graphic 15" descr="Fax">
            <a:extLst>
              <a:ext uri="{FF2B5EF4-FFF2-40B4-BE49-F238E27FC236}">
                <a16:creationId xmlns:a16="http://schemas.microsoft.com/office/drawing/2014/main" id="{7A376FDE-23C3-4562-9CB7-EB2503FDAC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64649" y="1896035"/>
            <a:ext cx="914400" cy="914400"/>
          </a:xfrm>
          <a:prstGeom prst="rect">
            <a:avLst/>
          </a:prstGeom>
        </p:spPr>
      </p:pic>
      <p:pic>
        <p:nvPicPr>
          <p:cNvPr id="18" name="Graphic 17" descr="Shredder">
            <a:extLst>
              <a:ext uri="{FF2B5EF4-FFF2-40B4-BE49-F238E27FC236}">
                <a16:creationId xmlns:a16="http://schemas.microsoft.com/office/drawing/2014/main" id="{95215AC4-C1E9-4715-A9DB-80AE4AF3DB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48064" y="1896035"/>
            <a:ext cx="914400" cy="914400"/>
          </a:xfrm>
          <a:prstGeom prst="rect">
            <a:avLst/>
          </a:prstGeom>
        </p:spPr>
      </p:pic>
      <p:pic>
        <p:nvPicPr>
          <p:cNvPr id="20" name="Graphic 19" descr="Photocopier">
            <a:extLst>
              <a:ext uri="{FF2B5EF4-FFF2-40B4-BE49-F238E27FC236}">
                <a16:creationId xmlns:a16="http://schemas.microsoft.com/office/drawing/2014/main" id="{4BA69E3B-97DC-47DC-B874-90AA66C882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31479" y="1896035"/>
            <a:ext cx="914400" cy="914400"/>
          </a:xfrm>
          <a:prstGeom prst="rect">
            <a:avLst/>
          </a:prstGeom>
        </p:spPr>
      </p:pic>
      <p:pic>
        <p:nvPicPr>
          <p:cNvPr id="22" name="Graphic 21" descr="Scanner">
            <a:extLst>
              <a:ext uri="{FF2B5EF4-FFF2-40B4-BE49-F238E27FC236}">
                <a16:creationId xmlns:a16="http://schemas.microsoft.com/office/drawing/2014/main" id="{EC76AE94-D650-45F8-AC5A-ADF7E94BB8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14894" y="1896035"/>
            <a:ext cx="914400" cy="914400"/>
          </a:xfrm>
          <a:prstGeom prst="rect">
            <a:avLst/>
          </a:prstGeom>
        </p:spPr>
      </p:pic>
      <p:pic>
        <p:nvPicPr>
          <p:cNvPr id="24" name="Graphic 23" descr="Wireless router">
            <a:extLst>
              <a:ext uri="{FF2B5EF4-FFF2-40B4-BE49-F238E27FC236}">
                <a16:creationId xmlns:a16="http://schemas.microsoft.com/office/drawing/2014/main" id="{EBF5BC78-858F-47EE-9DDE-0F580FEA03C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81727" y="3213847"/>
            <a:ext cx="914400" cy="914400"/>
          </a:xfrm>
          <a:prstGeom prst="rect">
            <a:avLst/>
          </a:prstGeom>
        </p:spPr>
      </p:pic>
      <p:pic>
        <p:nvPicPr>
          <p:cNvPr id="26" name="Graphic 25" descr="Radio">
            <a:extLst>
              <a:ext uri="{FF2B5EF4-FFF2-40B4-BE49-F238E27FC236}">
                <a16:creationId xmlns:a16="http://schemas.microsoft.com/office/drawing/2014/main" id="{A5ADD8AB-250F-4487-9822-EE2485D0BB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198309" y="1896035"/>
            <a:ext cx="914400" cy="914400"/>
          </a:xfrm>
          <a:prstGeom prst="rect">
            <a:avLst/>
          </a:prstGeom>
        </p:spPr>
      </p:pic>
      <p:pic>
        <p:nvPicPr>
          <p:cNvPr id="28" name="Graphic 27" descr="Typewriter">
            <a:extLst>
              <a:ext uri="{FF2B5EF4-FFF2-40B4-BE49-F238E27FC236}">
                <a16:creationId xmlns:a16="http://schemas.microsoft.com/office/drawing/2014/main" id="{90C558A0-F3C0-4333-87EF-56D87CCD875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81727" y="1896035"/>
            <a:ext cx="914400" cy="914400"/>
          </a:xfrm>
          <a:prstGeom prst="rect">
            <a:avLst/>
          </a:prstGeom>
        </p:spPr>
      </p:pic>
      <p:pic>
        <p:nvPicPr>
          <p:cNvPr id="30" name="Graphic 29" descr="Optical disc">
            <a:extLst>
              <a:ext uri="{FF2B5EF4-FFF2-40B4-BE49-F238E27FC236}">
                <a16:creationId xmlns:a16="http://schemas.microsoft.com/office/drawing/2014/main" id="{2CAE0161-C806-4C42-9A7D-1A87175A06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198309" y="3213847"/>
            <a:ext cx="914400" cy="914400"/>
          </a:xfrm>
          <a:prstGeom prst="rect">
            <a:avLst/>
          </a:prstGeom>
        </p:spPr>
      </p:pic>
      <p:pic>
        <p:nvPicPr>
          <p:cNvPr id="32" name="Graphic 31" descr="Disk">
            <a:extLst>
              <a:ext uri="{FF2B5EF4-FFF2-40B4-BE49-F238E27FC236}">
                <a16:creationId xmlns:a16="http://schemas.microsoft.com/office/drawing/2014/main" id="{62527747-3B69-4B2D-8CBF-E219378E337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64649" y="3213847"/>
            <a:ext cx="914400" cy="914400"/>
          </a:xfrm>
          <a:prstGeom prst="rect">
            <a:avLst/>
          </a:prstGeom>
        </p:spPr>
      </p:pic>
      <p:pic>
        <p:nvPicPr>
          <p:cNvPr id="34" name="Graphic 33" descr="Camera">
            <a:extLst>
              <a:ext uri="{FF2B5EF4-FFF2-40B4-BE49-F238E27FC236}">
                <a16:creationId xmlns:a16="http://schemas.microsoft.com/office/drawing/2014/main" id="{39348D0F-DC84-4E00-9D8B-37B441A54FC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48064" y="3213847"/>
            <a:ext cx="914400" cy="914400"/>
          </a:xfrm>
          <a:prstGeom prst="rect">
            <a:avLst/>
          </a:prstGeom>
        </p:spPr>
      </p:pic>
      <p:pic>
        <p:nvPicPr>
          <p:cNvPr id="36" name="Graphic 35" descr="Web cam">
            <a:extLst>
              <a:ext uri="{FF2B5EF4-FFF2-40B4-BE49-F238E27FC236}">
                <a16:creationId xmlns:a16="http://schemas.microsoft.com/office/drawing/2014/main" id="{A196924D-F6D7-4D4F-AE0D-49188DF7B2C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831479" y="3213847"/>
            <a:ext cx="914400" cy="914400"/>
          </a:xfrm>
          <a:prstGeom prst="rect">
            <a:avLst/>
          </a:prstGeom>
        </p:spPr>
      </p:pic>
      <p:pic>
        <p:nvPicPr>
          <p:cNvPr id="38" name="Graphic 37" descr="Game controller">
            <a:extLst>
              <a:ext uri="{FF2B5EF4-FFF2-40B4-BE49-F238E27FC236}">
                <a16:creationId xmlns:a16="http://schemas.microsoft.com/office/drawing/2014/main" id="{0A7AA433-3607-4B72-BB5C-621929A87E3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4404" y="4531659"/>
            <a:ext cx="914400" cy="914400"/>
          </a:xfrm>
          <a:prstGeom prst="rect">
            <a:avLst/>
          </a:prstGeom>
        </p:spPr>
      </p:pic>
      <p:pic>
        <p:nvPicPr>
          <p:cNvPr id="40" name="Graphic 39" descr="Earbuds">
            <a:extLst>
              <a:ext uri="{FF2B5EF4-FFF2-40B4-BE49-F238E27FC236}">
                <a16:creationId xmlns:a16="http://schemas.microsoft.com/office/drawing/2014/main" id="{2A0FB4FC-C54D-4A71-9B10-5F5C34058C0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097819" y="4531659"/>
            <a:ext cx="914400" cy="914400"/>
          </a:xfrm>
          <a:prstGeom prst="rect">
            <a:avLst/>
          </a:prstGeom>
        </p:spPr>
      </p:pic>
      <p:pic>
        <p:nvPicPr>
          <p:cNvPr id="42" name="Graphic 41" descr="Headphones">
            <a:extLst>
              <a:ext uri="{FF2B5EF4-FFF2-40B4-BE49-F238E27FC236}">
                <a16:creationId xmlns:a16="http://schemas.microsoft.com/office/drawing/2014/main" id="{9B46CFD5-5082-4435-ADD2-9BDE877B630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281234" y="4531659"/>
            <a:ext cx="914400" cy="914400"/>
          </a:xfrm>
          <a:prstGeom prst="rect">
            <a:avLst/>
          </a:prstGeom>
        </p:spPr>
      </p:pic>
      <p:pic>
        <p:nvPicPr>
          <p:cNvPr id="44" name="Graphic 43" descr="Record">
            <a:extLst>
              <a:ext uri="{FF2B5EF4-FFF2-40B4-BE49-F238E27FC236}">
                <a16:creationId xmlns:a16="http://schemas.microsoft.com/office/drawing/2014/main" id="{7506DA62-26CD-4B3F-9112-009109C2103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014894" y="3213847"/>
            <a:ext cx="914400" cy="914400"/>
          </a:xfrm>
          <a:prstGeom prst="rect">
            <a:avLst/>
          </a:prstGeom>
        </p:spPr>
      </p:pic>
      <p:pic>
        <p:nvPicPr>
          <p:cNvPr id="46" name="Graphic 45" descr="Speakers">
            <a:extLst>
              <a:ext uri="{FF2B5EF4-FFF2-40B4-BE49-F238E27FC236}">
                <a16:creationId xmlns:a16="http://schemas.microsoft.com/office/drawing/2014/main" id="{D8955DA1-2429-49DD-9468-AE15D0C82C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464649" y="4531659"/>
            <a:ext cx="914400" cy="914400"/>
          </a:xfrm>
          <a:prstGeom prst="rect">
            <a:avLst/>
          </a:prstGeom>
        </p:spPr>
      </p:pic>
      <p:pic>
        <p:nvPicPr>
          <p:cNvPr id="48" name="Graphic 47" descr="Remote control">
            <a:extLst>
              <a:ext uri="{FF2B5EF4-FFF2-40B4-BE49-F238E27FC236}">
                <a16:creationId xmlns:a16="http://schemas.microsoft.com/office/drawing/2014/main" id="{72E18B9A-DD92-4E5C-AEC2-9DFB3CDEA2D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648064" y="4531659"/>
            <a:ext cx="914400" cy="914400"/>
          </a:xfrm>
          <a:prstGeom prst="rect">
            <a:avLst/>
          </a:prstGeom>
        </p:spPr>
      </p:pic>
      <p:pic>
        <p:nvPicPr>
          <p:cNvPr id="50" name="Graphic 49" descr="DVD player">
            <a:extLst>
              <a:ext uri="{FF2B5EF4-FFF2-40B4-BE49-F238E27FC236}">
                <a16:creationId xmlns:a16="http://schemas.microsoft.com/office/drawing/2014/main" id="{92FFDFD2-6171-4722-BA33-1F4784ACA59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831479" y="4531659"/>
            <a:ext cx="914400" cy="914400"/>
          </a:xfrm>
          <a:prstGeom prst="rect">
            <a:avLst/>
          </a:prstGeom>
        </p:spPr>
      </p:pic>
      <p:pic>
        <p:nvPicPr>
          <p:cNvPr id="52" name="Graphic 51" descr="Television">
            <a:extLst>
              <a:ext uri="{FF2B5EF4-FFF2-40B4-BE49-F238E27FC236}">
                <a16:creationId xmlns:a16="http://schemas.microsoft.com/office/drawing/2014/main" id="{0A992E4F-D569-48A4-AF98-06C00B6C9BF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014894" y="4531659"/>
            <a:ext cx="914400" cy="914400"/>
          </a:xfrm>
          <a:prstGeom prst="rect">
            <a:avLst/>
          </a:prstGeom>
        </p:spPr>
      </p:pic>
      <p:pic>
        <p:nvPicPr>
          <p:cNvPr id="54" name="Graphic 53" descr="Projector screen">
            <a:extLst>
              <a:ext uri="{FF2B5EF4-FFF2-40B4-BE49-F238E27FC236}">
                <a16:creationId xmlns:a16="http://schemas.microsoft.com/office/drawing/2014/main" id="{BD8E512E-F76D-4823-8A29-BB84F12BFEF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98309" y="4531659"/>
            <a:ext cx="914400" cy="914400"/>
          </a:xfrm>
          <a:prstGeom prst="rect">
            <a:avLst/>
          </a:prstGeom>
        </p:spPr>
      </p:pic>
      <p:pic>
        <p:nvPicPr>
          <p:cNvPr id="56" name="Graphic 55" descr="Projector">
            <a:extLst>
              <a:ext uri="{FF2B5EF4-FFF2-40B4-BE49-F238E27FC236}">
                <a16:creationId xmlns:a16="http://schemas.microsoft.com/office/drawing/2014/main" id="{2A6E29B9-E102-4F5C-A8EA-ECCD8E0F76F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81727" y="45316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7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C69-2E8F-44ED-AD15-620F2D2D8D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Communication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Speech">
            <a:extLst>
              <a:ext uri="{FF2B5EF4-FFF2-40B4-BE49-F238E27FC236}">
                <a16:creationId xmlns:a16="http://schemas.microsoft.com/office/drawing/2014/main" id="{AE16ABE6-6B6A-45F6-9369-8CBB294E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632" y="1914705"/>
            <a:ext cx="914400" cy="914400"/>
          </a:xfrm>
          <a:prstGeom prst="rect">
            <a:avLst/>
          </a:prstGeom>
        </p:spPr>
      </p:pic>
      <p:pic>
        <p:nvPicPr>
          <p:cNvPr id="6" name="Graphic 5" descr="Chat">
            <a:extLst>
              <a:ext uri="{FF2B5EF4-FFF2-40B4-BE49-F238E27FC236}">
                <a16:creationId xmlns:a16="http://schemas.microsoft.com/office/drawing/2014/main" id="{2D56E558-6706-49EC-BB70-08F4B3D0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6045" y="1914705"/>
            <a:ext cx="914400" cy="914400"/>
          </a:xfrm>
          <a:prstGeom prst="rect">
            <a:avLst/>
          </a:prstGeom>
        </p:spPr>
      </p:pic>
      <p:pic>
        <p:nvPicPr>
          <p:cNvPr id="8" name="Graphic 7" descr="Thought bubble">
            <a:extLst>
              <a:ext uri="{FF2B5EF4-FFF2-40B4-BE49-F238E27FC236}">
                <a16:creationId xmlns:a16="http://schemas.microsoft.com/office/drawing/2014/main" id="{5308DBCF-9712-4AA1-8246-BA765BBCE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6632" y="3225949"/>
            <a:ext cx="914400" cy="914400"/>
          </a:xfrm>
          <a:prstGeom prst="rect">
            <a:avLst/>
          </a:prstGeom>
        </p:spPr>
      </p:pic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id="{7088DA3E-9FFB-4BB1-A322-775D734C39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5458" y="1914705"/>
            <a:ext cx="914400" cy="914400"/>
          </a:xfrm>
          <a:prstGeom prst="rect">
            <a:avLst/>
          </a:prstGeom>
        </p:spPr>
      </p:pic>
      <p:pic>
        <p:nvPicPr>
          <p:cNvPr id="12" name="Graphic 11" descr="Envelope">
            <a:extLst>
              <a:ext uri="{FF2B5EF4-FFF2-40B4-BE49-F238E27FC236}">
                <a16:creationId xmlns:a16="http://schemas.microsoft.com/office/drawing/2014/main" id="{57D7DB4E-B5DB-4A77-838D-BF7948BBA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4871" y="1914705"/>
            <a:ext cx="914400" cy="914400"/>
          </a:xfrm>
          <a:prstGeom prst="rect">
            <a:avLst/>
          </a:prstGeom>
        </p:spPr>
      </p:pic>
      <p:pic>
        <p:nvPicPr>
          <p:cNvPr id="14" name="Graphic 13" descr="Open envelope">
            <a:extLst>
              <a:ext uri="{FF2B5EF4-FFF2-40B4-BE49-F238E27FC236}">
                <a16:creationId xmlns:a16="http://schemas.microsoft.com/office/drawing/2014/main" id="{26A589CA-F82D-4AAC-B3F2-E276748A7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44284" y="1914705"/>
            <a:ext cx="914400" cy="914400"/>
          </a:xfrm>
          <a:prstGeom prst="rect">
            <a:avLst/>
          </a:prstGeom>
        </p:spPr>
      </p:pic>
      <p:pic>
        <p:nvPicPr>
          <p:cNvPr id="16" name="Graphic 15" descr="Email">
            <a:extLst>
              <a:ext uri="{FF2B5EF4-FFF2-40B4-BE49-F238E27FC236}">
                <a16:creationId xmlns:a16="http://schemas.microsoft.com/office/drawing/2014/main" id="{CF3FC979-EEC8-4A4D-A683-BE650952C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43697" y="1914705"/>
            <a:ext cx="914400" cy="914400"/>
          </a:xfrm>
          <a:prstGeom prst="rect">
            <a:avLst/>
          </a:prstGeom>
        </p:spPr>
      </p:pic>
      <p:pic>
        <p:nvPicPr>
          <p:cNvPr id="18" name="Graphic 17" descr="Stamp">
            <a:extLst>
              <a:ext uri="{FF2B5EF4-FFF2-40B4-BE49-F238E27FC236}">
                <a16:creationId xmlns:a16="http://schemas.microsoft.com/office/drawing/2014/main" id="{78D10EB5-C1CF-40C3-BD72-430B9CF4ED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43111" y="1914705"/>
            <a:ext cx="914400" cy="914400"/>
          </a:xfrm>
          <a:prstGeom prst="rect">
            <a:avLst/>
          </a:prstGeom>
        </p:spPr>
      </p:pic>
      <p:pic>
        <p:nvPicPr>
          <p:cNvPr id="20" name="Graphic 19" descr="Download">
            <a:extLst>
              <a:ext uri="{FF2B5EF4-FFF2-40B4-BE49-F238E27FC236}">
                <a16:creationId xmlns:a16="http://schemas.microsoft.com/office/drawing/2014/main" id="{3D0F5A61-465C-4060-AB65-52102BEE67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43111" y="3225949"/>
            <a:ext cx="914400" cy="914400"/>
          </a:xfrm>
          <a:prstGeom prst="rect">
            <a:avLst/>
          </a:prstGeom>
        </p:spPr>
      </p:pic>
      <p:pic>
        <p:nvPicPr>
          <p:cNvPr id="22" name="Graphic 21" descr="Download from cloud">
            <a:extLst>
              <a:ext uri="{FF2B5EF4-FFF2-40B4-BE49-F238E27FC236}">
                <a16:creationId xmlns:a16="http://schemas.microsoft.com/office/drawing/2014/main" id="{E001B817-8F29-4062-838D-BFF83879E2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45458" y="4534138"/>
            <a:ext cx="914400" cy="914400"/>
          </a:xfrm>
          <a:prstGeom prst="rect">
            <a:avLst/>
          </a:prstGeom>
        </p:spPr>
      </p:pic>
      <p:pic>
        <p:nvPicPr>
          <p:cNvPr id="24" name="Graphic 23" descr="Link">
            <a:extLst>
              <a:ext uri="{FF2B5EF4-FFF2-40B4-BE49-F238E27FC236}">
                <a16:creationId xmlns:a16="http://schemas.microsoft.com/office/drawing/2014/main" id="{6DE12DA4-B0E4-4E8D-A1D0-CBBAA1C561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44871" y="4534138"/>
            <a:ext cx="914400" cy="914400"/>
          </a:xfrm>
          <a:prstGeom prst="rect">
            <a:avLst/>
          </a:prstGeom>
        </p:spPr>
      </p:pic>
      <p:pic>
        <p:nvPicPr>
          <p:cNvPr id="26" name="Graphic 25" descr="Send">
            <a:extLst>
              <a:ext uri="{FF2B5EF4-FFF2-40B4-BE49-F238E27FC236}">
                <a16:creationId xmlns:a16="http://schemas.microsoft.com/office/drawing/2014/main" id="{7F270280-BA01-4118-991D-7F72A889A6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46632" y="4534138"/>
            <a:ext cx="914400" cy="914400"/>
          </a:xfrm>
          <a:prstGeom prst="rect">
            <a:avLst/>
          </a:prstGeom>
        </p:spPr>
      </p:pic>
      <p:pic>
        <p:nvPicPr>
          <p:cNvPr id="28" name="Graphic 27" descr="Share">
            <a:extLst>
              <a:ext uri="{FF2B5EF4-FFF2-40B4-BE49-F238E27FC236}">
                <a16:creationId xmlns:a16="http://schemas.microsoft.com/office/drawing/2014/main" id="{E23D6940-3AF1-4E4D-B978-A2DE2B4A23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46045" y="4534138"/>
            <a:ext cx="914400" cy="914400"/>
          </a:xfrm>
          <a:prstGeom prst="rect">
            <a:avLst/>
          </a:prstGeom>
        </p:spPr>
      </p:pic>
      <p:pic>
        <p:nvPicPr>
          <p:cNvPr id="30" name="Graphic 29" descr="Receiver">
            <a:extLst>
              <a:ext uri="{FF2B5EF4-FFF2-40B4-BE49-F238E27FC236}">
                <a16:creationId xmlns:a16="http://schemas.microsoft.com/office/drawing/2014/main" id="{C85E4158-5EEE-4846-92CA-3ACDBB46AC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46045" y="3225949"/>
            <a:ext cx="914400" cy="914400"/>
          </a:xfrm>
          <a:prstGeom prst="rect">
            <a:avLst/>
          </a:prstGeom>
        </p:spPr>
      </p:pic>
      <p:pic>
        <p:nvPicPr>
          <p:cNvPr id="32" name="Graphic 31" descr="Telephone">
            <a:extLst>
              <a:ext uri="{FF2B5EF4-FFF2-40B4-BE49-F238E27FC236}">
                <a16:creationId xmlns:a16="http://schemas.microsoft.com/office/drawing/2014/main" id="{B9FE4BB5-03F0-4DEE-A00F-87721FD78D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45458" y="3225949"/>
            <a:ext cx="914400" cy="914400"/>
          </a:xfrm>
          <a:prstGeom prst="rect">
            <a:avLst/>
          </a:prstGeom>
        </p:spPr>
      </p:pic>
      <p:pic>
        <p:nvPicPr>
          <p:cNvPr id="34" name="Graphic 33" descr="Call center">
            <a:extLst>
              <a:ext uri="{FF2B5EF4-FFF2-40B4-BE49-F238E27FC236}">
                <a16:creationId xmlns:a16="http://schemas.microsoft.com/office/drawing/2014/main" id="{723CFB06-57F2-49F3-90D9-E2D3F962C9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544871" y="3225949"/>
            <a:ext cx="914400" cy="914400"/>
          </a:xfrm>
          <a:prstGeom prst="rect">
            <a:avLst/>
          </a:prstGeom>
        </p:spPr>
      </p:pic>
      <p:pic>
        <p:nvPicPr>
          <p:cNvPr id="36" name="Graphic 35" descr="Microphone">
            <a:extLst>
              <a:ext uri="{FF2B5EF4-FFF2-40B4-BE49-F238E27FC236}">
                <a16:creationId xmlns:a16="http://schemas.microsoft.com/office/drawing/2014/main" id="{FBE8C844-0522-44CC-9D3F-FF2E86B02A7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044284" y="3225949"/>
            <a:ext cx="914400" cy="914400"/>
          </a:xfrm>
          <a:prstGeom prst="rect">
            <a:avLst/>
          </a:prstGeom>
        </p:spPr>
      </p:pic>
      <p:pic>
        <p:nvPicPr>
          <p:cNvPr id="38" name="Graphic 37" descr="Radio microphone">
            <a:extLst>
              <a:ext uri="{FF2B5EF4-FFF2-40B4-BE49-F238E27FC236}">
                <a16:creationId xmlns:a16="http://schemas.microsoft.com/office/drawing/2014/main" id="{FC29E387-BBE0-4CEA-93EB-9BF09A5B691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543697" y="3225949"/>
            <a:ext cx="914400" cy="914400"/>
          </a:xfrm>
          <a:prstGeom prst="rect">
            <a:avLst/>
          </a:prstGeom>
        </p:spPr>
      </p:pic>
      <p:pic>
        <p:nvPicPr>
          <p:cNvPr id="40" name="Graphic 39" descr="Megaphone">
            <a:extLst>
              <a:ext uri="{FF2B5EF4-FFF2-40B4-BE49-F238E27FC236}">
                <a16:creationId xmlns:a16="http://schemas.microsoft.com/office/drawing/2014/main" id="{A0ACD079-23FE-4C49-8D02-52FB6B0CB71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043111" y="4534138"/>
            <a:ext cx="914400" cy="914400"/>
          </a:xfrm>
          <a:prstGeom prst="rect">
            <a:avLst/>
          </a:prstGeom>
        </p:spPr>
      </p:pic>
      <p:pic>
        <p:nvPicPr>
          <p:cNvPr id="42" name="Graphic 41" descr="Satellite dish">
            <a:extLst>
              <a:ext uri="{FF2B5EF4-FFF2-40B4-BE49-F238E27FC236}">
                <a16:creationId xmlns:a16="http://schemas.microsoft.com/office/drawing/2014/main" id="{C4F44D57-E2B2-4F64-AF32-67F71C9D382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044284" y="4534138"/>
            <a:ext cx="914400" cy="914400"/>
          </a:xfrm>
          <a:prstGeom prst="rect">
            <a:avLst/>
          </a:prstGeom>
        </p:spPr>
      </p:pic>
      <p:pic>
        <p:nvPicPr>
          <p:cNvPr id="44" name="Graphic 43" descr="Satellite">
            <a:extLst>
              <a:ext uri="{FF2B5EF4-FFF2-40B4-BE49-F238E27FC236}">
                <a16:creationId xmlns:a16="http://schemas.microsoft.com/office/drawing/2014/main" id="{F7FE5CB9-460E-43F5-BA68-8203D423C13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43697" y="45341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5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808C-30BB-411A-9841-EA8DE8456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err="1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</a:t>
            </a:r>
            <a:r>
              <a:rPr lang="tr-TR" b="1" spc="-15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Paperclip">
            <a:extLst>
              <a:ext uri="{FF2B5EF4-FFF2-40B4-BE49-F238E27FC236}">
                <a16:creationId xmlns:a16="http://schemas.microsoft.com/office/drawing/2014/main" id="{9A404EB7-C597-46D2-B832-C7499C72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164" y="2971800"/>
            <a:ext cx="914400" cy="914400"/>
          </a:xfrm>
          <a:prstGeom prst="rect">
            <a:avLst/>
          </a:prstGeom>
        </p:spPr>
      </p:pic>
      <p:pic>
        <p:nvPicPr>
          <p:cNvPr id="6" name="Graphic 5" descr="Stapler">
            <a:extLst>
              <a:ext uri="{FF2B5EF4-FFF2-40B4-BE49-F238E27FC236}">
                <a16:creationId xmlns:a16="http://schemas.microsoft.com/office/drawing/2014/main" id="{F6F45015-5C3E-42C8-8B5A-DA118E3A1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9296" y="2971800"/>
            <a:ext cx="914400" cy="914400"/>
          </a:xfrm>
          <a:prstGeom prst="rect">
            <a:avLst/>
          </a:prstGeom>
        </p:spPr>
      </p:pic>
      <p:pic>
        <p:nvPicPr>
          <p:cNvPr id="8" name="Graphic 7" descr="Paper">
            <a:extLst>
              <a:ext uri="{FF2B5EF4-FFF2-40B4-BE49-F238E27FC236}">
                <a16:creationId xmlns:a16="http://schemas.microsoft.com/office/drawing/2014/main" id="{9560BA19-DBF6-4015-AF42-9773C223F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7428" y="2971800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48001D8A-B417-4666-BA9D-FF8AD9624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5560" y="2971800"/>
            <a:ext cx="914400" cy="914400"/>
          </a:xfrm>
          <a:prstGeom prst="rect">
            <a:avLst/>
          </a:prstGeom>
        </p:spPr>
      </p:pic>
      <p:pic>
        <p:nvPicPr>
          <p:cNvPr id="12" name="Graphic 11" descr="Clipboard">
            <a:extLst>
              <a:ext uri="{FF2B5EF4-FFF2-40B4-BE49-F238E27FC236}">
                <a16:creationId xmlns:a16="http://schemas.microsoft.com/office/drawing/2014/main" id="{78599EAA-A501-4688-AFFE-9E00C639C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3692" y="2971800"/>
            <a:ext cx="914400" cy="914400"/>
          </a:xfrm>
          <a:prstGeom prst="rect">
            <a:avLst/>
          </a:prstGeom>
        </p:spPr>
      </p:pic>
      <p:pic>
        <p:nvPicPr>
          <p:cNvPr id="14" name="Graphic 13" descr="Folder">
            <a:extLst>
              <a:ext uri="{FF2B5EF4-FFF2-40B4-BE49-F238E27FC236}">
                <a16:creationId xmlns:a16="http://schemas.microsoft.com/office/drawing/2014/main" id="{E57E4546-18F9-4C0E-9F5A-DD8927A311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71824" y="2971800"/>
            <a:ext cx="914400" cy="914400"/>
          </a:xfrm>
          <a:prstGeom prst="rect">
            <a:avLst/>
          </a:prstGeom>
        </p:spPr>
      </p:pic>
      <p:pic>
        <p:nvPicPr>
          <p:cNvPr id="16" name="Graphic 15" descr="Open Folder">
            <a:extLst>
              <a:ext uri="{FF2B5EF4-FFF2-40B4-BE49-F238E27FC236}">
                <a16:creationId xmlns:a16="http://schemas.microsoft.com/office/drawing/2014/main" id="{13E0E869-10E4-4A08-ABC7-22379C2A29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69956" y="2971800"/>
            <a:ext cx="914400" cy="914400"/>
          </a:xfrm>
          <a:prstGeom prst="rect">
            <a:avLst/>
          </a:prstGeom>
        </p:spPr>
      </p:pic>
      <p:pic>
        <p:nvPicPr>
          <p:cNvPr id="18" name="Graphic 17" descr="Briefcase">
            <a:extLst>
              <a:ext uri="{FF2B5EF4-FFF2-40B4-BE49-F238E27FC236}">
                <a16:creationId xmlns:a16="http://schemas.microsoft.com/office/drawing/2014/main" id="{0025A521-EC08-4289-8166-690DC4E632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68088" y="2971800"/>
            <a:ext cx="914400" cy="914400"/>
          </a:xfrm>
          <a:prstGeom prst="rect">
            <a:avLst/>
          </a:prstGeom>
        </p:spPr>
      </p:pic>
      <p:pic>
        <p:nvPicPr>
          <p:cNvPr id="20" name="Graphic 19" descr="Employee Badge">
            <a:extLst>
              <a:ext uri="{FF2B5EF4-FFF2-40B4-BE49-F238E27FC236}">
                <a16:creationId xmlns:a16="http://schemas.microsoft.com/office/drawing/2014/main" id="{40C84FE2-C95B-4404-8567-02A8225CE3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66219" y="2971800"/>
            <a:ext cx="914400" cy="914400"/>
          </a:xfrm>
          <a:prstGeom prst="rect">
            <a:avLst/>
          </a:prstGeom>
        </p:spPr>
      </p:pic>
      <p:pic>
        <p:nvPicPr>
          <p:cNvPr id="22" name="Graphic 21" descr="Hierarchy">
            <a:extLst>
              <a:ext uri="{FF2B5EF4-FFF2-40B4-BE49-F238E27FC236}">
                <a16:creationId xmlns:a16="http://schemas.microsoft.com/office/drawing/2014/main" id="{5558D823-A0E2-4D84-BD12-26F87FFA99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66219" y="4252912"/>
            <a:ext cx="914400" cy="914400"/>
          </a:xfrm>
          <a:prstGeom prst="rect">
            <a:avLst/>
          </a:prstGeom>
        </p:spPr>
      </p:pic>
      <p:pic>
        <p:nvPicPr>
          <p:cNvPr id="24" name="Graphic 23" descr="Handshake">
            <a:extLst>
              <a:ext uri="{FF2B5EF4-FFF2-40B4-BE49-F238E27FC236}">
                <a16:creationId xmlns:a16="http://schemas.microsoft.com/office/drawing/2014/main" id="{00C65D39-F318-4C19-A167-83C4782183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1164" y="4252912"/>
            <a:ext cx="914400" cy="914400"/>
          </a:xfrm>
          <a:prstGeom prst="rect">
            <a:avLst/>
          </a:prstGeom>
        </p:spPr>
      </p:pic>
      <p:pic>
        <p:nvPicPr>
          <p:cNvPr id="26" name="Graphic 25" descr="Meeting">
            <a:extLst>
              <a:ext uri="{FF2B5EF4-FFF2-40B4-BE49-F238E27FC236}">
                <a16:creationId xmlns:a16="http://schemas.microsoft.com/office/drawing/2014/main" id="{2B265870-C013-400B-9E35-27A89816EF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9296" y="4252912"/>
            <a:ext cx="914400" cy="914400"/>
          </a:xfrm>
          <a:prstGeom prst="rect">
            <a:avLst/>
          </a:prstGeom>
        </p:spPr>
      </p:pic>
      <p:pic>
        <p:nvPicPr>
          <p:cNvPr id="28" name="Graphic 27" descr="Daily Calendar">
            <a:extLst>
              <a:ext uri="{FF2B5EF4-FFF2-40B4-BE49-F238E27FC236}">
                <a16:creationId xmlns:a16="http://schemas.microsoft.com/office/drawing/2014/main" id="{917C0170-001A-4857-A68F-3FF86FBE0A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077428" y="4252912"/>
            <a:ext cx="914400" cy="914400"/>
          </a:xfrm>
          <a:prstGeom prst="rect">
            <a:avLst/>
          </a:prstGeom>
        </p:spPr>
      </p:pic>
      <p:pic>
        <p:nvPicPr>
          <p:cNvPr id="30" name="Graphic 29" descr="Flip Calendar">
            <a:extLst>
              <a:ext uri="{FF2B5EF4-FFF2-40B4-BE49-F238E27FC236}">
                <a16:creationId xmlns:a16="http://schemas.microsoft.com/office/drawing/2014/main" id="{FCCB59FF-3928-4F4F-951B-28CB84B90D5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75560" y="4252912"/>
            <a:ext cx="914400" cy="914400"/>
          </a:xfrm>
          <a:prstGeom prst="rect">
            <a:avLst/>
          </a:prstGeom>
        </p:spPr>
      </p:pic>
      <p:pic>
        <p:nvPicPr>
          <p:cNvPr id="32" name="Graphic 31" descr="Monthly calendar">
            <a:extLst>
              <a:ext uri="{FF2B5EF4-FFF2-40B4-BE49-F238E27FC236}">
                <a16:creationId xmlns:a16="http://schemas.microsoft.com/office/drawing/2014/main" id="{548C1E63-6C62-40E7-88FD-64D937C571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73692" y="4252912"/>
            <a:ext cx="914400" cy="914400"/>
          </a:xfrm>
          <a:prstGeom prst="rect">
            <a:avLst/>
          </a:prstGeom>
        </p:spPr>
      </p:pic>
      <p:pic>
        <p:nvPicPr>
          <p:cNvPr id="34" name="Graphic 33" descr="Checklist">
            <a:extLst>
              <a:ext uri="{FF2B5EF4-FFF2-40B4-BE49-F238E27FC236}">
                <a16:creationId xmlns:a16="http://schemas.microsoft.com/office/drawing/2014/main" id="{8B92E6DE-27EB-4ACC-98A6-C060A2254D7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671824" y="4252912"/>
            <a:ext cx="914400" cy="914400"/>
          </a:xfrm>
          <a:prstGeom prst="rect">
            <a:avLst/>
          </a:prstGeom>
        </p:spPr>
      </p:pic>
      <p:pic>
        <p:nvPicPr>
          <p:cNvPr id="36" name="Graphic 35" descr="Contract">
            <a:extLst>
              <a:ext uri="{FF2B5EF4-FFF2-40B4-BE49-F238E27FC236}">
                <a16:creationId xmlns:a16="http://schemas.microsoft.com/office/drawing/2014/main" id="{1BE9EC82-D5B9-4D70-B574-D7E112207D4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869956" y="4252912"/>
            <a:ext cx="914400" cy="914400"/>
          </a:xfrm>
          <a:prstGeom prst="rect">
            <a:avLst/>
          </a:prstGeom>
        </p:spPr>
      </p:pic>
      <p:pic>
        <p:nvPicPr>
          <p:cNvPr id="38" name="Graphic 37" descr="List">
            <a:extLst>
              <a:ext uri="{FF2B5EF4-FFF2-40B4-BE49-F238E27FC236}">
                <a16:creationId xmlns:a16="http://schemas.microsoft.com/office/drawing/2014/main" id="{D20441C6-655B-4AB2-8D68-857E6DBF34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068088" y="4252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4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2283B-A9BB-41AE-B6FB-F0D22A7792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Analytic</a:t>
            </a:r>
            <a:r>
              <a:rPr lang="tr-TR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Bar chart">
            <a:extLst>
              <a:ext uri="{FF2B5EF4-FFF2-40B4-BE49-F238E27FC236}">
                <a16:creationId xmlns:a16="http://schemas.microsoft.com/office/drawing/2014/main" id="{0749F51E-D153-4A41-B9E9-F255A606D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401" y="2514600"/>
            <a:ext cx="914400" cy="914400"/>
          </a:xfrm>
          <a:prstGeom prst="rect">
            <a:avLst/>
          </a:prstGeom>
        </p:spPr>
      </p:pic>
      <p:pic>
        <p:nvPicPr>
          <p:cNvPr id="6" name="Graphic 5" descr="Downward trend">
            <a:extLst>
              <a:ext uri="{FF2B5EF4-FFF2-40B4-BE49-F238E27FC236}">
                <a16:creationId xmlns:a16="http://schemas.microsoft.com/office/drawing/2014/main" id="{7D46FB66-E23B-4BCB-8290-81637B671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4783" y="2514600"/>
            <a:ext cx="914400" cy="914400"/>
          </a:xfrm>
          <a:prstGeom prst="rect">
            <a:avLst/>
          </a:prstGeom>
        </p:spPr>
      </p:pic>
      <p:pic>
        <p:nvPicPr>
          <p:cNvPr id="8" name="Graphic 7" descr="Upward trend">
            <a:extLst>
              <a:ext uri="{FF2B5EF4-FFF2-40B4-BE49-F238E27FC236}">
                <a16:creationId xmlns:a16="http://schemas.microsoft.com/office/drawing/2014/main" id="{16B85FE4-92E0-4E4B-8360-383BFEE98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6165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Gauge">
            <a:extLst>
              <a:ext uri="{FF2B5EF4-FFF2-40B4-BE49-F238E27FC236}">
                <a16:creationId xmlns:a16="http://schemas.microsoft.com/office/drawing/2014/main" id="{82554E58-134B-47C9-8596-EA78C7EFE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7547" y="2514600"/>
            <a:ext cx="914400" cy="914400"/>
          </a:xfrm>
          <a:prstGeom prst="rect">
            <a:avLst/>
          </a:prstGeom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749D6E16-5D8B-4DBC-B6DC-2BD077D49C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8929" y="2514600"/>
            <a:ext cx="914400" cy="914400"/>
          </a:xfrm>
          <a:prstGeom prst="rect">
            <a:avLst/>
          </a:prstGeom>
        </p:spPr>
      </p:pic>
      <p:pic>
        <p:nvPicPr>
          <p:cNvPr id="14" name="Graphic 13" descr="Hourglass">
            <a:extLst>
              <a:ext uri="{FF2B5EF4-FFF2-40B4-BE49-F238E27FC236}">
                <a16:creationId xmlns:a16="http://schemas.microsoft.com/office/drawing/2014/main" id="{05289648-73A8-4869-9B4D-C3D61A4E17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33401" y="1493160"/>
            <a:ext cx="914400" cy="914400"/>
          </a:xfrm>
          <a:prstGeom prst="rect">
            <a:avLst/>
          </a:prstGeom>
        </p:spPr>
      </p:pic>
      <p:pic>
        <p:nvPicPr>
          <p:cNvPr id="16" name="Graphic 15" descr="Stopwatch">
            <a:extLst>
              <a:ext uri="{FF2B5EF4-FFF2-40B4-BE49-F238E27FC236}">
                <a16:creationId xmlns:a16="http://schemas.microsoft.com/office/drawing/2014/main" id="{E1CCD9F6-6CAC-49AC-9408-391312291A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74783" y="1493160"/>
            <a:ext cx="914400" cy="914400"/>
          </a:xfrm>
          <a:prstGeom prst="rect">
            <a:avLst/>
          </a:prstGeom>
        </p:spPr>
      </p:pic>
      <p:pic>
        <p:nvPicPr>
          <p:cNvPr id="18" name="Graphic 17" descr="Single gear">
            <a:extLst>
              <a:ext uri="{FF2B5EF4-FFF2-40B4-BE49-F238E27FC236}">
                <a16:creationId xmlns:a16="http://schemas.microsoft.com/office/drawing/2014/main" id="{9D631BD1-2BC8-4B21-A805-B6114A0FAF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16165" y="1549638"/>
            <a:ext cx="914400" cy="914400"/>
          </a:xfrm>
          <a:prstGeom prst="rect">
            <a:avLst/>
          </a:prstGeom>
        </p:spPr>
      </p:pic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id="{F4EFAC94-EA23-4383-90BF-1EC15BD1C3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7547" y="1517365"/>
            <a:ext cx="914400" cy="914400"/>
          </a:xfrm>
          <a:prstGeom prst="rect">
            <a:avLst/>
          </a:prstGeom>
        </p:spPr>
      </p:pic>
      <p:pic>
        <p:nvPicPr>
          <p:cNvPr id="22" name="Graphic 21" descr="Head with Gears">
            <a:extLst>
              <a:ext uri="{FF2B5EF4-FFF2-40B4-BE49-F238E27FC236}">
                <a16:creationId xmlns:a16="http://schemas.microsoft.com/office/drawing/2014/main" id="{5953BF8D-9A06-4D19-BF4A-55D5F2DBFF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98929" y="1517365"/>
            <a:ext cx="914400" cy="914400"/>
          </a:xfrm>
          <a:prstGeom prst="rect">
            <a:avLst/>
          </a:prstGeom>
        </p:spPr>
      </p:pic>
      <p:pic>
        <p:nvPicPr>
          <p:cNvPr id="24" name="Graphic 23" descr="Lightbulb">
            <a:extLst>
              <a:ext uri="{FF2B5EF4-FFF2-40B4-BE49-F238E27FC236}">
                <a16:creationId xmlns:a16="http://schemas.microsoft.com/office/drawing/2014/main" id="{794087E2-5A93-4A34-9B99-1CD006E854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98929" y="4865433"/>
            <a:ext cx="914400" cy="914400"/>
          </a:xfrm>
          <a:prstGeom prst="rect">
            <a:avLst/>
          </a:prstGeom>
        </p:spPr>
      </p:pic>
      <p:pic>
        <p:nvPicPr>
          <p:cNvPr id="26" name="Graphic 25" descr="Puzzle">
            <a:extLst>
              <a:ext uri="{FF2B5EF4-FFF2-40B4-BE49-F238E27FC236}">
                <a16:creationId xmlns:a16="http://schemas.microsoft.com/office/drawing/2014/main" id="{17E8BB40-7599-451A-B732-F76267551A6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33401" y="3648551"/>
            <a:ext cx="914400" cy="914400"/>
          </a:xfrm>
          <a:prstGeom prst="rect">
            <a:avLst/>
          </a:prstGeom>
        </p:spPr>
      </p:pic>
      <p:pic>
        <p:nvPicPr>
          <p:cNvPr id="28" name="Graphic 27" descr="Magnifying glass">
            <a:extLst>
              <a:ext uri="{FF2B5EF4-FFF2-40B4-BE49-F238E27FC236}">
                <a16:creationId xmlns:a16="http://schemas.microsoft.com/office/drawing/2014/main" id="{9B3F59A1-F8FB-4558-9F91-C12D4AC8FC6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74783" y="3648551"/>
            <a:ext cx="914400" cy="914400"/>
          </a:xfrm>
          <a:prstGeom prst="rect">
            <a:avLst/>
          </a:prstGeom>
        </p:spPr>
      </p:pic>
      <p:pic>
        <p:nvPicPr>
          <p:cNvPr id="30" name="Graphic 29" descr="Eye">
            <a:extLst>
              <a:ext uri="{FF2B5EF4-FFF2-40B4-BE49-F238E27FC236}">
                <a16:creationId xmlns:a16="http://schemas.microsoft.com/office/drawing/2014/main" id="{081051A7-1004-4671-8117-468BEEF1E0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16165" y="3648551"/>
            <a:ext cx="914400" cy="914400"/>
          </a:xfrm>
          <a:prstGeom prst="rect">
            <a:avLst/>
          </a:prstGeom>
        </p:spPr>
      </p:pic>
      <p:pic>
        <p:nvPicPr>
          <p:cNvPr id="32" name="Graphic 31" descr="Pie chart">
            <a:extLst>
              <a:ext uri="{FF2B5EF4-FFF2-40B4-BE49-F238E27FC236}">
                <a16:creationId xmlns:a16="http://schemas.microsoft.com/office/drawing/2014/main" id="{872C090A-C07B-4C05-9D75-B682EE23657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957547" y="3648551"/>
            <a:ext cx="914400" cy="914400"/>
          </a:xfrm>
          <a:prstGeom prst="rect">
            <a:avLst/>
          </a:prstGeom>
        </p:spPr>
      </p:pic>
      <p:pic>
        <p:nvPicPr>
          <p:cNvPr id="34" name="Graphic 33" descr="Table">
            <a:extLst>
              <a:ext uri="{FF2B5EF4-FFF2-40B4-BE49-F238E27FC236}">
                <a16:creationId xmlns:a16="http://schemas.microsoft.com/office/drawing/2014/main" id="{919BF3F4-B637-4176-8EF7-EB99819EAF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298929" y="3648551"/>
            <a:ext cx="914400" cy="914400"/>
          </a:xfrm>
          <a:prstGeom prst="rect">
            <a:avLst/>
          </a:prstGeom>
        </p:spPr>
      </p:pic>
      <p:pic>
        <p:nvPicPr>
          <p:cNvPr id="36" name="Graphic 35" descr="Filter">
            <a:extLst>
              <a:ext uri="{FF2B5EF4-FFF2-40B4-BE49-F238E27FC236}">
                <a16:creationId xmlns:a16="http://schemas.microsoft.com/office/drawing/2014/main" id="{0026C6AA-BDC2-42A1-ACAA-F9766E2350F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933401" y="4851162"/>
            <a:ext cx="914400" cy="914400"/>
          </a:xfrm>
          <a:prstGeom prst="rect">
            <a:avLst/>
          </a:prstGeom>
        </p:spPr>
      </p:pic>
      <p:pic>
        <p:nvPicPr>
          <p:cNvPr id="38" name="Graphic 37" descr="Database">
            <a:extLst>
              <a:ext uri="{FF2B5EF4-FFF2-40B4-BE49-F238E27FC236}">
                <a16:creationId xmlns:a16="http://schemas.microsoft.com/office/drawing/2014/main" id="{EFD22165-CEEE-4CFA-B5C2-88DE74EA0F8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74783" y="4851162"/>
            <a:ext cx="914400" cy="914400"/>
          </a:xfrm>
          <a:prstGeom prst="rect">
            <a:avLst/>
          </a:prstGeom>
        </p:spPr>
      </p:pic>
      <p:pic>
        <p:nvPicPr>
          <p:cNvPr id="40" name="Graphic 39" descr="Calculator">
            <a:extLst>
              <a:ext uri="{FF2B5EF4-FFF2-40B4-BE49-F238E27FC236}">
                <a16:creationId xmlns:a16="http://schemas.microsoft.com/office/drawing/2014/main" id="{6AC4D550-7B97-492E-A010-697E58DDE30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616165" y="4851162"/>
            <a:ext cx="914400" cy="914400"/>
          </a:xfrm>
          <a:prstGeom prst="rect">
            <a:avLst/>
          </a:prstGeom>
        </p:spPr>
      </p:pic>
      <p:pic>
        <p:nvPicPr>
          <p:cNvPr id="42" name="Graphic 41" descr="Playbook">
            <a:extLst>
              <a:ext uri="{FF2B5EF4-FFF2-40B4-BE49-F238E27FC236}">
                <a16:creationId xmlns:a16="http://schemas.microsoft.com/office/drawing/2014/main" id="{5745962D-A7D0-43AB-A5A9-301DB85F71F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57547" y="48511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3D94-90B6-4039-9158-6E2896DAD3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Commerce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Coins">
            <a:extLst>
              <a:ext uri="{FF2B5EF4-FFF2-40B4-BE49-F238E27FC236}">
                <a16:creationId xmlns:a16="http://schemas.microsoft.com/office/drawing/2014/main" id="{CB0581BD-E7E5-4F14-8060-42A09A7C6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186" y="2147888"/>
            <a:ext cx="914400" cy="914400"/>
          </a:xfrm>
          <a:prstGeom prst="rect">
            <a:avLst/>
          </a:prstGeom>
        </p:spPr>
      </p:pic>
      <p:pic>
        <p:nvPicPr>
          <p:cNvPr id="6" name="Graphic 5" descr="Money">
            <a:extLst>
              <a:ext uri="{FF2B5EF4-FFF2-40B4-BE49-F238E27FC236}">
                <a16:creationId xmlns:a16="http://schemas.microsoft.com/office/drawing/2014/main" id="{96A15A44-1103-4801-A77B-01A65950E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3786" y="2147888"/>
            <a:ext cx="914400" cy="914400"/>
          </a:xfrm>
          <a:prstGeom prst="rect">
            <a:avLst/>
          </a:prstGeom>
        </p:spPr>
      </p:pic>
      <p:pic>
        <p:nvPicPr>
          <p:cNvPr id="8" name="Graphic 7" descr="Bank Check">
            <a:extLst>
              <a:ext uri="{FF2B5EF4-FFF2-40B4-BE49-F238E27FC236}">
                <a16:creationId xmlns:a16="http://schemas.microsoft.com/office/drawing/2014/main" id="{99A6223E-2D6B-4D86-80E2-68F4FD739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4386" y="2147888"/>
            <a:ext cx="914400" cy="914400"/>
          </a:xfrm>
          <a:prstGeom prst="rect">
            <a:avLst/>
          </a:prstGeom>
        </p:spPr>
      </p:pic>
      <p:pic>
        <p:nvPicPr>
          <p:cNvPr id="10" name="Graphic 9" descr="Credit card">
            <a:extLst>
              <a:ext uri="{FF2B5EF4-FFF2-40B4-BE49-F238E27FC236}">
                <a16:creationId xmlns:a16="http://schemas.microsoft.com/office/drawing/2014/main" id="{4485A933-3EF2-4DE0-B0AD-CE4A053A5D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4986" y="2147888"/>
            <a:ext cx="914400" cy="914400"/>
          </a:xfrm>
          <a:prstGeom prst="rect">
            <a:avLst/>
          </a:prstGeom>
        </p:spPr>
      </p:pic>
      <p:pic>
        <p:nvPicPr>
          <p:cNvPr id="12" name="Graphic 11" descr="Wallet">
            <a:extLst>
              <a:ext uri="{FF2B5EF4-FFF2-40B4-BE49-F238E27FC236}">
                <a16:creationId xmlns:a16="http://schemas.microsoft.com/office/drawing/2014/main" id="{C4979E92-DE38-4E5D-B17D-E5F44AD1CB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5586" y="2147888"/>
            <a:ext cx="914400" cy="914400"/>
          </a:xfrm>
          <a:prstGeom prst="rect">
            <a:avLst/>
          </a:prstGeom>
        </p:spPr>
      </p:pic>
      <p:pic>
        <p:nvPicPr>
          <p:cNvPr id="14" name="Graphic 13" descr="Register">
            <a:extLst>
              <a:ext uri="{FF2B5EF4-FFF2-40B4-BE49-F238E27FC236}">
                <a16:creationId xmlns:a16="http://schemas.microsoft.com/office/drawing/2014/main" id="{0A8D024C-CD64-4A6C-8D64-553667AB80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76186" y="2147888"/>
            <a:ext cx="914400" cy="914400"/>
          </a:xfrm>
          <a:prstGeom prst="rect">
            <a:avLst/>
          </a:prstGeom>
        </p:spPr>
      </p:pic>
      <p:pic>
        <p:nvPicPr>
          <p:cNvPr id="16" name="Graphic 15" descr="Shopping bag">
            <a:extLst>
              <a:ext uri="{FF2B5EF4-FFF2-40B4-BE49-F238E27FC236}">
                <a16:creationId xmlns:a16="http://schemas.microsoft.com/office/drawing/2014/main" id="{D43088F0-D6AA-4DA9-A9C2-063E9F33B3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36786" y="2147888"/>
            <a:ext cx="914400" cy="914400"/>
          </a:xfrm>
          <a:prstGeom prst="rect">
            <a:avLst/>
          </a:prstGeom>
        </p:spPr>
      </p:pic>
      <p:pic>
        <p:nvPicPr>
          <p:cNvPr id="18" name="Graphic 17" descr="Shopping cart">
            <a:extLst>
              <a:ext uri="{FF2B5EF4-FFF2-40B4-BE49-F238E27FC236}">
                <a16:creationId xmlns:a16="http://schemas.microsoft.com/office/drawing/2014/main" id="{AD3C104D-2580-4211-A281-4B3FDD480F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97383" y="2147888"/>
            <a:ext cx="914400" cy="914400"/>
          </a:xfrm>
          <a:prstGeom prst="rect">
            <a:avLst/>
          </a:prstGeom>
        </p:spPr>
      </p:pic>
      <p:pic>
        <p:nvPicPr>
          <p:cNvPr id="20" name="Graphic 19" descr="Shopping basket">
            <a:extLst>
              <a:ext uri="{FF2B5EF4-FFF2-40B4-BE49-F238E27FC236}">
                <a16:creationId xmlns:a16="http://schemas.microsoft.com/office/drawing/2014/main" id="{1E4720C9-7541-46CD-8243-0CF2E65F51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186" y="3519488"/>
            <a:ext cx="914400" cy="914400"/>
          </a:xfrm>
          <a:prstGeom prst="rect">
            <a:avLst/>
          </a:prstGeom>
        </p:spPr>
      </p:pic>
      <p:pic>
        <p:nvPicPr>
          <p:cNvPr id="22" name="Graphic 21" descr="Tag">
            <a:extLst>
              <a:ext uri="{FF2B5EF4-FFF2-40B4-BE49-F238E27FC236}">
                <a16:creationId xmlns:a16="http://schemas.microsoft.com/office/drawing/2014/main" id="{A1A3E6A6-69B8-4A25-817D-CAA6B91424F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33786" y="3519488"/>
            <a:ext cx="914400" cy="914400"/>
          </a:xfrm>
          <a:prstGeom prst="rect">
            <a:avLst/>
          </a:prstGeom>
        </p:spPr>
      </p:pic>
      <p:pic>
        <p:nvPicPr>
          <p:cNvPr id="24" name="Graphic 23" descr="Label">
            <a:extLst>
              <a:ext uri="{FF2B5EF4-FFF2-40B4-BE49-F238E27FC236}">
                <a16:creationId xmlns:a16="http://schemas.microsoft.com/office/drawing/2014/main" id="{47ED5ACA-D046-4045-A1B5-6A0E22D383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4386" y="3519488"/>
            <a:ext cx="914400" cy="914400"/>
          </a:xfrm>
          <a:prstGeom prst="rect">
            <a:avLst/>
          </a:prstGeom>
        </p:spPr>
      </p:pic>
      <p:pic>
        <p:nvPicPr>
          <p:cNvPr id="26" name="Graphic 25" descr="Barcode">
            <a:extLst>
              <a:ext uri="{FF2B5EF4-FFF2-40B4-BE49-F238E27FC236}">
                <a16:creationId xmlns:a16="http://schemas.microsoft.com/office/drawing/2014/main" id="{0B880219-8415-4E05-886B-E37C3817CC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54986" y="3519488"/>
            <a:ext cx="914400" cy="914400"/>
          </a:xfrm>
          <a:prstGeom prst="rect">
            <a:avLst/>
          </a:prstGeom>
        </p:spPr>
      </p:pic>
      <p:pic>
        <p:nvPicPr>
          <p:cNvPr id="28" name="Graphic 27" descr="Box">
            <a:extLst>
              <a:ext uri="{FF2B5EF4-FFF2-40B4-BE49-F238E27FC236}">
                <a16:creationId xmlns:a16="http://schemas.microsoft.com/office/drawing/2014/main" id="{206A7695-4A19-4926-8344-9629938D0E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15586" y="3519488"/>
            <a:ext cx="914400" cy="914400"/>
          </a:xfrm>
          <a:prstGeom prst="rect">
            <a:avLst/>
          </a:prstGeom>
        </p:spPr>
      </p:pic>
      <p:pic>
        <p:nvPicPr>
          <p:cNvPr id="30" name="Graphic 29" descr="Box trolley">
            <a:extLst>
              <a:ext uri="{FF2B5EF4-FFF2-40B4-BE49-F238E27FC236}">
                <a16:creationId xmlns:a16="http://schemas.microsoft.com/office/drawing/2014/main" id="{383242CB-8C4B-4D60-8A4D-BC02081A9A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76186" y="3519488"/>
            <a:ext cx="914400" cy="914400"/>
          </a:xfrm>
          <a:prstGeom prst="rect">
            <a:avLst/>
          </a:prstGeom>
        </p:spPr>
      </p:pic>
      <p:pic>
        <p:nvPicPr>
          <p:cNvPr id="32" name="Graphic 31" descr="Gold bars">
            <a:extLst>
              <a:ext uri="{FF2B5EF4-FFF2-40B4-BE49-F238E27FC236}">
                <a16:creationId xmlns:a16="http://schemas.microsoft.com/office/drawing/2014/main" id="{3B31C764-23D4-4B7D-A158-ADB9BB7FCD3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36786" y="3519488"/>
            <a:ext cx="914400" cy="914400"/>
          </a:xfrm>
          <a:prstGeom prst="rect">
            <a:avLst/>
          </a:prstGeom>
        </p:spPr>
      </p:pic>
      <p:pic>
        <p:nvPicPr>
          <p:cNvPr id="34" name="Graphic 33" descr="Piggy Bank">
            <a:extLst>
              <a:ext uri="{FF2B5EF4-FFF2-40B4-BE49-F238E27FC236}">
                <a16:creationId xmlns:a16="http://schemas.microsoft.com/office/drawing/2014/main" id="{4587A288-B0BE-4AFB-ABEA-0AB2318DBBB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97383" y="35194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9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ADB5-CA73-4EE5-8DEB-882FBF9E27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 dirty="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Education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Blackboard">
            <a:extLst>
              <a:ext uri="{FF2B5EF4-FFF2-40B4-BE49-F238E27FC236}">
                <a16:creationId xmlns:a16="http://schemas.microsoft.com/office/drawing/2014/main" id="{7E5675CE-9829-4ED0-A65A-F234BC09B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0146" y="4743337"/>
            <a:ext cx="914400" cy="914400"/>
          </a:xfrm>
          <a:prstGeom prst="rect">
            <a:avLst/>
          </a:prstGeom>
        </p:spPr>
      </p:pic>
      <p:pic>
        <p:nvPicPr>
          <p:cNvPr id="6" name="Graphic 5" descr="Closed Book">
            <a:extLst>
              <a:ext uri="{FF2B5EF4-FFF2-40B4-BE49-F238E27FC236}">
                <a16:creationId xmlns:a16="http://schemas.microsoft.com/office/drawing/2014/main" id="{4F4290CC-ADB0-457D-BD6D-7F54CA034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1683" y="2057400"/>
            <a:ext cx="914400" cy="914400"/>
          </a:xfrm>
          <a:prstGeom prst="rect">
            <a:avLst/>
          </a:prstGeom>
        </p:spPr>
      </p:pic>
      <p:pic>
        <p:nvPicPr>
          <p:cNvPr id="8" name="Graphic 7" descr="Open Book">
            <a:extLst>
              <a:ext uri="{FF2B5EF4-FFF2-40B4-BE49-F238E27FC236}">
                <a16:creationId xmlns:a16="http://schemas.microsoft.com/office/drawing/2014/main" id="{7E0DB102-EEA6-42FA-9919-506DEF06A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5749" y="2057400"/>
            <a:ext cx="914400" cy="914400"/>
          </a:xfrm>
          <a:prstGeom prst="rect">
            <a:avLst/>
          </a:prstGeom>
        </p:spPr>
      </p:pic>
      <p:pic>
        <p:nvPicPr>
          <p:cNvPr id="10" name="Graphic 9" descr="Pencil">
            <a:extLst>
              <a:ext uri="{FF2B5EF4-FFF2-40B4-BE49-F238E27FC236}">
                <a16:creationId xmlns:a16="http://schemas.microsoft.com/office/drawing/2014/main" id="{036A5604-5F2D-4CC0-BC26-366599202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9815" y="2057400"/>
            <a:ext cx="914400" cy="914400"/>
          </a:xfrm>
          <a:prstGeom prst="rect">
            <a:avLst/>
          </a:prstGeom>
        </p:spPr>
      </p:pic>
      <p:pic>
        <p:nvPicPr>
          <p:cNvPr id="12" name="Graphic 11" descr="Eraser">
            <a:extLst>
              <a:ext uri="{FF2B5EF4-FFF2-40B4-BE49-F238E27FC236}">
                <a16:creationId xmlns:a16="http://schemas.microsoft.com/office/drawing/2014/main" id="{982FD9A2-5642-4C0E-8257-54421A4370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03881" y="2057400"/>
            <a:ext cx="914400" cy="914400"/>
          </a:xfrm>
          <a:prstGeom prst="rect">
            <a:avLst/>
          </a:prstGeom>
        </p:spPr>
      </p:pic>
      <p:pic>
        <p:nvPicPr>
          <p:cNvPr id="14" name="Graphic 13" descr="Ruler">
            <a:extLst>
              <a:ext uri="{FF2B5EF4-FFF2-40B4-BE49-F238E27FC236}">
                <a16:creationId xmlns:a16="http://schemas.microsoft.com/office/drawing/2014/main" id="{2CD2D67B-08D2-4528-AF9B-A02FAC7F5C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7947" y="2057400"/>
            <a:ext cx="914400" cy="914400"/>
          </a:xfrm>
          <a:prstGeom prst="rect">
            <a:avLst/>
          </a:prstGeom>
        </p:spPr>
      </p:pic>
      <p:pic>
        <p:nvPicPr>
          <p:cNvPr id="16" name="Graphic 15" descr="Scissors">
            <a:extLst>
              <a:ext uri="{FF2B5EF4-FFF2-40B4-BE49-F238E27FC236}">
                <a16:creationId xmlns:a16="http://schemas.microsoft.com/office/drawing/2014/main" id="{D372C64C-BF6B-4E6C-9CBB-6EF3971EC2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32013" y="2057400"/>
            <a:ext cx="914400" cy="914400"/>
          </a:xfrm>
          <a:prstGeom prst="rect">
            <a:avLst/>
          </a:prstGeom>
        </p:spPr>
      </p:pic>
      <p:pic>
        <p:nvPicPr>
          <p:cNvPr id="18" name="Graphic 17" descr="Books on Shelf">
            <a:extLst>
              <a:ext uri="{FF2B5EF4-FFF2-40B4-BE49-F238E27FC236}">
                <a16:creationId xmlns:a16="http://schemas.microsoft.com/office/drawing/2014/main" id="{764F3D56-24F2-4A21-967C-0D5CD4BD47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96079" y="2057400"/>
            <a:ext cx="914400" cy="914400"/>
          </a:xfrm>
          <a:prstGeom prst="rect">
            <a:avLst/>
          </a:prstGeom>
        </p:spPr>
      </p:pic>
      <p:pic>
        <p:nvPicPr>
          <p:cNvPr id="20" name="Graphic 19" descr="Books">
            <a:extLst>
              <a:ext uri="{FF2B5EF4-FFF2-40B4-BE49-F238E27FC236}">
                <a16:creationId xmlns:a16="http://schemas.microsoft.com/office/drawing/2014/main" id="{1A8A73D1-8907-430C-81EA-CC1807902D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0146" y="2057400"/>
            <a:ext cx="914400" cy="914400"/>
          </a:xfrm>
          <a:prstGeom prst="rect">
            <a:avLst/>
          </a:prstGeom>
        </p:spPr>
      </p:pic>
      <p:pic>
        <p:nvPicPr>
          <p:cNvPr id="22" name="Graphic 21" descr="Clock">
            <a:extLst>
              <a:ext uri="{FF2B5EF4-FFF2-40B4-BE49-F238E27FC236}">
                <a16:creationId xmlns:a16="http://schemas.microsoft.com/office/drawing/2014/main" id="{986D64A2-B2FA-426D-BEDD-FECF7B1DB42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2068" y="4743337"/>
            <a:ext cx="914400" cy="914400"/>
          </a:xfrm>
          <a:prstGeom prst="rect">
            <a:avLst/>
          </a:prstGeom>
        </p:spPr>
      </p:pic>
      <p:pic>
        <p:nvPicPr>
          <p:cNvPr id="24" name="Graphic 23" descr="Globe">
            <a:extLst>
              <a:ext uri="{FF2B5EF4-FFF2-40B4-BE49-F238E27FC236}">
                <a16:creationId xmlns:a16="http://schemas.microsoft.com/office/drawing/2014/main" id="{CF2995D9-9B8A-4538-9CC3-0CF31E592D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43991" y="4729890"/>
            <a:ext cx="914400" cy="914400"/>
          </a:xfrm>
          <a:prstGeom prst="rect">
            <a:avLst/>
          </a:prstGeom>
        </p:spPr>
      </p:pic>
      <p:pic>
        <p:nvPicPr>
          <p:cNvPr id="26" name="Graphic 25" descr="Bell">
            <a:extLst>
              <a:ext uri="{FF2B5EF4-FFF2-40B4-BE49-F238E27FC236}">
                <a16:creationId xmlns:a16="http://schemas.microsoft.com/office/drawing/2014/main" id="{6AC96CBC-4EC6-4DB9-ADE8-746E73EE45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11683" y="3338512"/>
            <a:ext cx="914400" cy="914400"/>
          </a:xfrm>
          <a:prstGeom prst="rect">
            <a:avLst/>
          </a:prstGeom>
        </p:spPr>
      </p:pic>
      <p:pic>
        <p:nvPicPr>
          <p:cNvPr id="28" name="Graphic 27" descr="Backpack">
            <a:extLst>
              <a:ext uri="{FF2B5EF4-FFF2-40B4-BE49-F238E27FC236}">
                <a16:creationId xmlns:a16="http://schemas.microsoft.com/office/drawing/2014/main" id="{3745370A-4DB6-40BB-9537-F535BB9B96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69760" y="3338512"/>
            <a:ext cx="914400" cy="914400"/>
          </a:xfrm>
          <a:prstGeom prst="rect">
            <a:avLst/>
          </a:prstGeom>
        </p:spPr>
      </p:pic>
      <p:pic>
        <p:nvPicPr>
          <p:cNvPr id="30" name="Graphic 29" descr="Beaker">
            <a:extLst>
              <a:ext uri="{FF2B5EF4-FFF2-40B4-BE49-F238E27FC236}">
                <a16:creationId xmlns:a16="http://schemas.microsoft.com/office/drawing/2014/main" id="{57C1DB6F-9AE4-45A2-AF14-51B12DD1331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27837" y="3338512"/>
            <a:ext cx="914400" cy="914400"/>
          </a:xfrm>
          <a:prstGeom prst="rect">
            <a:avLst/>
          </a:prstGeom>
        </p:spPr>
      </p:pic>
      <p:pic>
        <p:nvPicPr>
          <p:cNvPr id="32" name="Graphic 31" descr="Flask">
            <a:extLst>
              <a:ext uri="{FF2B5EF4-FFF2-40B4-BE49-F238E27FC236}">
                <a16:creationId xmlns:a16="http://schemas.microsoft.com/office/drawing/2014/main" id="{01F57F45-9620-4C04-A13D-A724BAE8E0C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85914" y="3338512"/>
            <a:ext cx="914400" cy="914400"/>
          </a:xfrm>
          <a:prstGeom prst="rect">
            <a:avLst/>
          </a:prstGeom>
        </p:spPr>
      </p:pic>
      <p:pic>
        <p:nvPicPr>
          <p:cNvPr id="34" name="Graphic 33" descr="Microscope">
            <a:extLst>
              <a:ext uri="{FF2B5EF4-FFF2-40B4-BE49-F238E27FC236}">
                <a16:creationId xmlns:a16="http://schemas.microsoft.com/office/drawing/2014/main" id="{434CF880-46FE-4CB0-A896-9C89C58BB3E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043991" y="3338512"/>
            <a:ext cx="914400" cy="914400"/>
          </a:xfrm>
          <a:prstGeom prst="rect">
            <a:avLst/>
          </a:prstGeom>
        </p:spPr>
      </p:pic>
      <p:pic>
        <p:nvPicPr>
          <p:cNvPr id="36" name="Graphic 35" descr="Test tubes">
            <a:extLst>
              <a:ext uri="{FF2B5EF4-FFF2-40B4-BE49-F238E27FC236}">
                <a16:creationId xmlns:a16="http://schemas.microsoft.com/office/drawing/2014/main" id="{286B30F7-7844-4918-83E6-12206AF4655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402068" y="3338512"/>
            <a:ext cx="914400" cy="914400"/>
          </a:xfrm>
          <a:prstGeom prst="rect">
            <a:avLst/>
          </a:prstGeom>
        </p:spPr>
      </p:pic>
      <p:pic>
        <p:nvPicPr>
          <p:cNvPr id="38" name="Graphic 37" descr="Magnet">
            <a:extLst>
              <a:ext uri="{FF2B5EF4-FFF2-40B4-BE49-F238E27FC236}">
                <a16:creationId xmlns:a16="http://schemas.microsoft.com/office/drawing/2014/main" id="{4CD1A387-AE17-4D7A-B8CB-1D5B78C6EF0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60146" y="3338512"/>
            <a:ext cx="914400" cy="914400"/>
          </a:xfrm>
          <a:prstGeom prst="rect">
            <a:avLst/>
          </a:prstGeom>
        </p:spPr>
      </p:pic>
      <p:pic>
        <p:nvPicPr>
          <p:cNvPr id="40" name="Graphic 39" descr="Atom">
            <a:extLst>
              <a:ext uri="{FF2B5EF4-FFF2-40B4-BE49-F238E27FC236}">
                <a16:creationId xmlns:a16="http://schemas.microsoft.com/office/drawing/2014/main" id="{7D52D68C-8430-4CA7-8FBF-2DD02B43FE1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969760" y="4743337"/>
            <a:ext cx="914400" cy="914400"/>
          </a:xfrm>
          <a:prstGeom prst="rect">
            <a:avLst/>
          </a:prstGeom>
        </p:spPr>
      </p:pic>
      <p:pic>
        <p:nvPicPr>
          <p:cNvPr id="42" name="Graphic 41" descr="Telescope">
            <a:extLst>
              <a:ext uri="{FF2B5EF4-FFF2-40B4-BE49-F238E27FC236}">
                <a16:creationId xmlns:a16="http://schemas.microsoft.com/office/drawing/2014/main" id="{A76A0B7D-FD8A-49D0-B29B-04F3595B0A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611683" y="4743337"/>
            <a:ext cx="914400" cy="914400"/>
          </a:xfrm>
          <a:prstGeom prst="rect">
            <a:avLst/>
          </a:prstGeom>
        </p:spPr>
      </p:pic>
      <p:pic>
        <p:nvPicPr>
          <p:cNvPr id="44" name="Graphic 43" descr="Planet">
            <a:extLst>
              <a:ext uri="{FF2B5EF4-FFF2-40B4-BE49-F238E27FC236}">
                <a16:creationId xmlns:a16="http://schemas.microsoft.com/office/drawing/2014/main" id="{5A58047B-B899-4DB7-975C-27217C578F3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327837" y="4619624"/>
            <a:ext cx="914400" cy="914400"/>
          </a:xfrm>
          <a:prstGeom prst="rect">
            <a:avLst/>
          </a:prstGeom>
        </p:spPr>
      </p:pic>
      <p:pic>
        <p:nvPicPr>
          <p:cNvPr id="46" name="Graphic 45" descr="Solar system">
            <a:extLst>
              <a:ext uri="{FF2B5EF4-FFF2-40B4-BE49-F238E27FC236}">
                <a16:creationId xmlns:a16="http://schemas.microsoft.com/office/drawing/2014/main" id="{A520C862-7995-468E-93F6-9F3687921F6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685914" y="47298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8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AE6B-0BF7-4B70-AA69-247B145E89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NZ" b="1" spc="-150">
                <a:solidFill>
                  <a:srgbClr val="72C3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Arts</a:t>
            </a:r>
            <a:endParaRPr lang="en-US" b="1" spc="-150" dirty="0">
              <a:solidFill>
                <a:srgbClr val="72C3D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Graphic 3" descr="Easel">
            <a:extLst>
              <a:ext uri="{FF2B5EF4-FFF2-40B4-BE49-F238E27FC236}">
                <a16:creationId xmlns:a16="http://schemas.microsoft.com/office/drawing/2014/main" id="{387DD427-9A4E-4C02-B7BA-EDFB108E6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2" y="2454215"/>
            <a:ext cx="914400" cy="914400"/>
          </a:xfrm>
          <a:prstGeom prst="rect">
            <a:avLst/>
          </a:prstGeom>
        </p:spPr>
      </p:pic>
      <p:pic>
        <p:nvPicPr>
          <p:cNvPr id="6" name="Graphic 5" descr="Small paint brush">
            <a:extLst>
              <a:ext uri="{FF2B5EF4-FFF2-40B4-BE49-F238E27FC236}">
                <a16:creationId xmlns:a16="http://schemas.microsoft.com/office/drawing/2014/main" id="{915450BB-0B49-48BA-A473-3DF73DF58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9935" y="2454215"/>
            <a:ext cx="914400" cy="914400"/>
          </a:xfrm>
          <a:prstGeom prst="rect">
            <a:avLst/>
          </a:prstGeom>
        </p:spPr>
      </p:pic>
      <p:pic>
        <p:nvPicPr>
          <p:cNvPr id="8" name="Graphic 7" descr="Palette">
            <a:extLst>
              <a:ext uri="{FF2B5EF4-FFF2-40B4-BE49-F238E27FC236}">
                <a16:creationId xmlns:a16="http://schemas.microsoft.com/office/drawing/2014/main" id="{48463320-7481-4241-8F8C-F9DBCD3FA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4538" y="2454215"/>
            <a:ext cx="914400" cy="914400"/>
          </a:xfrm>
          <a:prstGeom prst="rect">
            <a:avLst/>
          </a:prstGeom>
        </p:spPr>
      </p:pic>
      <p:pic>
        <p:nvPicPr>
          <p:cNvPr id="10" name="Graphic 9" descr="Drama">
            <a:extLst>
              <a:ext uri="{FF2B5EF4-FFF2-40B4-BE49-F238E27FC236}">
                <a16:creationId xmlns:a16="http://schemas.microsoft.com/office/drawing/2014/main" id="{AABF5A5F-78D4-41D6-B73A-8AC98AEAA4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9141" y="2454215"/>
            <a:ext cx="914400" cy="914400"/>
          </a:xfrm>
          <a:prstGeom prst="rect">
            <a:avLst/>
          </a:prstGeom>
        </p:spPr>
      </p:pic>
      <p:pic>
        <p:nvPicPr>
          <p:cNvPr id="12" name="Graphic 11" descr="Clapper board">
            <a:extLst>
              <a:ext uri="{FF2B5EF4-FFF2-40B4-BE49-F238E27FC236}">
                <a16:creationId xmlns:a16="http://schemas.microsoft.com/office/drawing/2014/main" id="{E811E454-CB04-4712-B5C2-249505A22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13744" y="2454215"/>
            <a:ext cx="914400" cy="914400"/>
          </a:xfrm>
          <a:prstGeom prst="rect">
            <a:avLst/>
          </a:prstGeom>
        </p:spPr>
      </p:pic>
      <p:pic>
        <p:nvPicPr>
          <p:cNvPr id="14" name="Graphic 13" descr="Film strip">
            <a:extLst>
              <a:ext uri="{FF2B5EF4-FFF2-40B4-BE49-F238E27FC236}">
                <a16:creationId xmlns:a16="http://schemas.microsoft.com/office/drawing/2014/main" id="{6AA00746-004D-4CB3-97F4-8C177ABA07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88347" y="2454215"/>
            <a:ext cx="914400" cy="914400"/>
          </a:xfrm>
          <a:prstGeom prst="rect">
            <a:avLst/>
          </a:prstGeom>
        </p:spPr>
      </p:pic>
      <p:pic>
        <p:nvPicPr>
          <p:cNvPr id="16" name="Graphic 15" descr="Theatre">
            <a:extLst>
              <a:ext uri="{FF2B5EF4-FFF2-40B4-BE49-F238E27FC236}">
                <a16:creationId xmlns:a16="http://schemas.microsoft.com/office/drawing/2014/main" id="{5AEF6638-7383-43BF-A0DF-09CB22C68E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62950" y="2454215"/>
            <a:ext cx="914400" cy="914400"/>
          </a:xfrm>
          <a:prstGeom prst="rect">
            <a:avLst/>
          </a:prstGeom>
        </p:spPr>
      </p:pic>
      <p:pic>
        <p:nvPicPr>
          <p:cNvPr id="18" name="Graphic 17" descr="Video camera">
            <a:extLst>
              <a:ext uri="{FF2B5EF4-FFF2-40B4-BE49-F238E27FC236}">
                <a16:creationId xmlns:a16="http://schemas.microsoft.com/office/drawing/2014/main" id="{D4954A47-0C27-4684-BC82-07A26F8481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37553" y="2454215"/>
            <a:ext cx="914400" cy="914400"/>
          </a:xfrm>
          <a:prstGeom prst="rect">
            <a:avLst/>
          </a:prstGeom>
        </p:spPr>
      </p:pic>
      <p:pic>
        <p:nvPicPr>
          <p:cNvPr id="20" name="Graphic 19" descr="Film reel">
            <a:extLst>
              <a:ext uri="{FF2B5EF4-FFF2-40B4-BE49-F238E27FC236}">
                <a16:creationId xmlns:a16="http://schemas.microsoft.com/office/drawing/2014/main" id="{A1AE42F4-52B0-42D7-92E6-06767123EA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12153" y="2454215"/>
            <a:ext cx="914400" cy="914400"/>
          </a:xfrm>
          <a:prstGeom prst="rect">
            <a:avLst/>
          </a:prstGeom>
        </p:spPr>
      </p:pic>
      <p:pic>
        <p:nvPicPr>
          <p:cNvPr id="22" name="Graphic 21" descr="Music">
            <a:extLst>
              <a:ext uri="{FF2B5EF4-FFF2-40B4-BE49-F238E27FC236}">
                <a16:creationId xmlns:a16="http://schemas.microsoft.com/office/drawing/2014/main" id="{67E79D05-94EC-4229-A8DD-1E85198F73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5332" y="3913703"/>
            <a:ext cx="914400" cy="914400"/>
          </a:xfrm>
          <a:prstGeom prst="rect">
            <a:avLst/>
          </a:prstGeom>
        </p:spPr>
      </p:pic>
      <p:pic>
        <p:nvPicPr>
          <p:cNvPr id="24" name="Graphic 23" descr="Drum">
            <a:extLst>
              <a:ext uri="{FF2B5EF4-FFF2-40B4-BE49-F238E27FC236}">
                <a16:creationId xmlns:a16="http://schemas.microsoft.com/office/drawing/2014/main" id="{D951AF6E-7C0C-43BB-98A7-591E5DF48FC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89935" y="3913703"/>
            <a:ext cx="914400" cy="914400"/>
          </a:xfrm>
          <a:prstGeom prst="rect">
            <a:avLst/>
          </a:prstGeom>
        </p:spPr>
      </p:pic>
      <p:pic>
        <p:nvPicPr>
          <p:cNvPr id="26" name="Graphic 25" descr="Gong">
            <a:extLst>
              <a:ext uri="{FF2B5EF4-FFF2-40B4-BE49-F238E27FC236}">
                <a16:creationId xmlns:a16="http://schemas.microsoft.com/office/drawing/2014/main" id="{E59E2975-BC45-4595-BEA4-A824091429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164538" y="3913703"/>
            <a:ext cx="914400" cy="914400"/>
          </a:xfrm>
          <a:prstGeom prst="rect">
            <a:avLst/>
          </a:prstGeom>
        </p:spPr>
      </p:pic>
      <p:pic>
        <p:nvPicPr>
          <p:cNvPr id="28" name="Graphic 27" descr="Guitar">
            <a:extLst>
              <a:ext uri="{FF2B5EF4-FFF2-40B4-BE49-F238E27FC236}">
                <a16:creationId xmlns:a16="http://schemas.microsoft.com/office/drawing/2014/main" id="{F5FE32AD-EB5D-4E64-BA82-A53120B6650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9141" y="3913703"/>
            <a:ext cx="914400" cy="914400"/>
          </a:xfrm>
          <a:prstGeom prst="rect">
            <a:avLst/>
          </a:prstGeom>
        </p:spPr>
      </p:pic>
      <p:pic>
        <p:nvPicPr>
          <p:cNvPr id="30" name="Graphic 29" descr="Piano">
            <a:extLst>
              <a:ext uri="{FF2B5EF4-FFF2-40B4-BE49-F238E27FC236}">
                <a16:creationId xmlns:a16="http://schemas.microsoft.com/office/drawing/2014/main" id="{67677967-A4EE-4DB0-B660-1E74CFB689D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513744" y="3913703"/>
            <a:ext cx="914400" cy="914400"/>
          </a:xfrm>
          <a:prstGeom prst="rect">
            <a:avLst/>
          </a:prstGeom>
        </p:spPr>
      </p:pic>
      <p:pic>
        <p:nvPicPr>
          <p:cNvPr id="32" name="Graphic 31" descr="Saxophone">
            <a:extLst>
              <a:ext uri="{FF2B5EF4-FFF2-40B4-BE49-F238E27FC236}">
                <a16:creationId xmlns:a16="http://schemas.microsoft.com/office/drawing/2014/main" id="{3A2859D4-169C-4E93-88B8-45E293F80D9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88347" y="3913703"/>
            <a:ext cx="914400" cy="914400"/>
          </a:xfrm>
          <a:prstGeom prst="rect">
            <a:avLst/>
          </a:prstGeom>
        </p:spPr>
      </p:pic>
      <p:pic>
        <p:nvPicPr>
          <p:cNvPr id="34" name="Graphic 33" descr="Trumpet">
            <a:extLst>
              <a:ext uri="{FF2B5EF4-FFF2-40B4-BE49-F238E27FC236}">
                <a16:creationId xmlns:a16="http://schemas.microsoft.com/office/drawing/2014/main" id="{9FBB41D2-CB54-414E-8209-2F47C58CD45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862950" y="3913703"/>
            <a:ext cx="914400" cy="914400"/>
          </a:xfrm>
          <a:prstGeom prst="rect">
            <a:avLst/>
          </a:prstGeom>
        </p:spPr>
      </p:pic>
      <p:pic>
        <p:nvPicPr>
          <p:cNvPr id="36" name="Graphic 35" descr="Violin">
            <a:extLst>
              <a:ext uri="{FF2B5EF4-FFF2-40B4-BE49-F238E27FC236}">
                <a16:creationId xmlns:a16="http://schemas.microsoft.com/office/drawing/2014/main" id="{08C3AEBF-19AB-48C7-BDA7-D4E30EAE165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037553" y="3913703"/>
            <a:ext cx="914400" cy="914400"/>
          </a:xfrm>
          <a:prstGeom prst="rect">
            <a:avLst/>
          </a:prstGeom>
        </p:spPr>
      </p:pic>
      <p:pic>
        <p:nvPicPr>
          <p:cNvPr id="38" name="Graphic 37" descr="Xylophone">
            <a:extLst>
              <a:ext uri="{FF2B5EF4-FFF2-40B4-BE49-F238E27FC236}">
                <a16:creationId xmlns:a16="http://schemas.microsoft.com/office/drawing/2014/main" id="{64A4C24B-6DDD-4889-9387-4B352F0E7D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212153" y="3913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3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</Words>
  <Application>Microsoft Office PowerPoint</Application>
  <PresentationFormat>Widescreen</PresentationFormat>
  <Paragraphs>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Bebas Neue</vt:lpstr>
      <vt:lpstr>Calibri</vt:lpstr>
      <vt:lpstr>Calibri Light</vt:lpstr>
      <vt:lpstr>Segoe UI</vt:lpstr>
      <vt:lpstr>Segoe UI Light</vt:lpstr>
      <vt:lpstr>Office Theme</vt:lpstr>
      <vt:lpstr>PowerPoint Presentation</vt:lpstr>
      <vt:lpstr>People</vt:lpstr>
      <vt:lpstr>Technology and Electronics</vt:lpstr>
      <vt:lpstr>Communication</vt:lpstr>
      <vt:lpstr>Business</vt:lpstr>
      <vt:lpstr>Analytics</vt:lpstr>
      <vt:lpstr>Commerce</vt:lpstr>
      <vt:lpstr>Education</vt:lpstr>
      <vt:lpstr>Arts</vt:lpstr>
      <vt:lpstr>Celebration</vt:lpstr>
      <vt:lpstr>Faces</vt:lpstr>
      <vt:lpstr>Signs and Symbols - 16</vt:lpstr>
      <vt:lpstr>Arrows</vt:lpstr>
      <vt:lpstr>Interface</vt:lpstr>
      <vt:lpstr>Nature and outdoors</vt:lpstr>
      <vt:lpstr>Animals</vt:lpstr>
      <vt:lpstr>Food and drinks</vt:lpstr>
      <vt:lpstr>Weather</vt:lpstr>
      <vt:lpstr>Location</vt:lpstr>
      <vt:lpstr>Vehicles</vt:lpstr>
      <vt:lpstr>Buildings</vt:lpstr>
      <vt:lpstr>Sports</vt:lpstr>
      <vt:lpstr>Security and Justice</vt:lpstr>
      <vt:lpstr>Medical</vt:lpstr>
      <vt:lpstr>Tools and Building</vt:lpstr>
      <vt:lpstr>Home</vt:lpstr>
      <vt:lpstr>Apparel</vt:lpstr>
      <vt:lpstr>Number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Proludus Icon Pack</dc:title>
  <dc:creator/>
  <cp:lastModifiedBy>Utku Karagulle</cp:lastModifiedBy>
  <cp:revision>2</cp:revision>
  <dcterms:created xsi:type="dcterms:W3CDTF">2017-11-07T14:01:31Z</dcterms:created>
  <dcterms:modified xsi:type="dcterms:W3CDTF">2021-11-29T12:35:57Z</dcterms:modified>
  <cp:contentStatus/>
</cp:coreProperties>
</file>